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797675" cy="9926638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buSzPct val="100000"/>
      <a:buFont typeface="Times New Roman" pitchFamily="18" charset="0"/>
      <a:defRPr sz="16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buSzPct val="100000"/>
      <a:buFont typeface="Times New Roman" pitchFamily="18" charset="0"/>
      <a:defRPr sz="16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buSzPct val="100000"/>
      <a:buFont typeface="Times New Roman" pitchFamily="18" charset="0"/>
      <a:defRPr sz="16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buSzPct val="100000"/>
      <a:buFont typeface="Times New Roman" pitchFamily="18" charset="0"/>
      <a:defRPr sz="16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buSzPct val="100000"/>
      <a:buFont typeface="Times New Roman" pitchFamily="18" charset="0"/>
      <a:defRPr sz="16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1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971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7830" autoAdjust="0"/>
  </p:normalViewPr>
  <p:slideViewPr>
    <p:cSldViewPr>
      <p:cViewPr>
        <p:scale>
          <a:sx n="75" d="100"/>
          <a:sy n="75" d="100"/>
        </p:scale>
        <p:origin x="-97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D76CE3-F269-42CA-B966-DE163F7A62DB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315270B3-193E-4813-834B-C161C4345F57}">
      <dgm:prSet phldrT="[文本]"/>
      <dgm:spPr/>
      <dgm:t>
        <a:bodyPr vert="vert"/>
        <a:lstStyle/>
        <a:p>
          <a:r>
            <a:rPr lang="zh-CN" altLang="en-US" dirty="0" smtClean="0"/>
            <a:t>集团</a:t>
          </a:r>
          <a:endParaRPr lang="zh-CN" altLang="en-US" dirty="0"/>
        </a:p>
      </dgm:t>
    </dgm:pt>
    <dgm:pt modelId="{7193EB2E-0594-4383-9348-17EB0AB87604}" type="parTrans" cxnId="{54BCF5B6-E135-4363-900D-EDD75C56C819}">
      <dgm:prSet/>
      <dgm:spPr/>
      <dgm:t>
        <a:bodyPr/>
        <a:lstStyle/>
        <a:p>
          <a:endParaRPr lang="zh-CN" altLang="en-US"/>
        </a:p>
      </dgm:t>
    </dgm:pt>
    <dgm:pt modelId="{808E1679-7BD6-4C77-A4EC-9A6AFCAC5B35}" type="sibTrans" cxnId="{54BCF5B6-E135-4363-900D-EDD75C56C819}">
      <dgm:prSet/>
      <dgm:spPr/>
      <dgm:t>
        <a:bodyPr/>
        <a:lstStyle/>
        <a:p>
          <a:endParaRPr lang="zh-CN" altLang="en-US"/>
        </a:p>
      </dgm:t>
    </dgm:pt>
    <dgm:pt modelId="{E8634490-5ABF-42B0-9EA5-8DD7542114BB}">
      <dgm:prSet phldrT="[文本]"/>
      <dgm:spPr/>
      <dgm:t>
        <a:bodyPr/>
        <a:lstStyle/>
        <a:p>
          <a:r>
            <a:rPr lang="zh-CN" altLang="en-US" dirty="0" smtClean="0"/>
            <a:t>人力资源部</a:t>
          </a:r>
          <a:endParaRPr lang="zh-CN" altLang="en-US" dirty="0"/>
        </a:p>
      </dgm:t>
    </dgm:pt>
    <dgm:pt modelId="{23BA14D1-8488-46ED-B53B-38BE93D4ECCC}" type="parTrans" cxnId="{4E3FA65D-42C0-4A7B-BDE8-42F61FC655F1}">
      <dgm:prSet/>
      <dgm:spPr/>
      <dgm:t>
        <a:bodyPr/>
        <a:lstStyle/>
        <a:p>
          <a:endParaRPr lang="zh-CN" altLang="en-US"/>
        </a:p>
      </dgm:t>
    </dgm:pt>
    <dgm:pt modelId="{9B7CC216-E8FF-4949-BA23-6AD8A3C2816F}" type="sibTrans" cxnId="{4E3FA65D-42C0-4A7B-BDE8-42F61FC655F1}">
      <dgm:prSet/>
      <dgm:spPr/>
      <dgm:t>
        <a:bodyPr/>
        <a:lstStyle/>
        <a:p>
          <a:endParaRPr lang="zh-CN" altLang="en-US"/>
        </a:p>
      </dgm:t>
    </dgm:pt>
    <dgm:pt modelId="{FFC90936-47D7-4D98-A7C4-19FCEBE37CF8}">
      <dgm:prSet/>
      <dgm:spPr/>
      <dgm:t>
        <a:bodyPr/>
        <a:lstStyle/>
        <a:p>
          <a:r>
            <a:rPr lang="zh-CN" altLang="en-US" dirty="0" smtClean="0"/>
            <a:t>办公室</a:t>
          </a:r>
          <a:endParaRPr lang="zh-CN" altLang="en-US" dirty="0"/>
        </a:p>
      </dgm:t>
    </dgm:pt>
    <dgm:pt modelId="{F0F2EB4D-5CB7-498C-97C7-FF1AFFE7A682}" type="parTrans" cxnId="{8741FF23-2DB0-4455-AA5F-E4B40D4E6E6D}">
      <dgm:prSet/>
      <dgm:spPr/>
      <dgm:t>
        <a:bodyPr/>
        <a:lstStyle/>
        <a:p>
          <a:endParaRPr lang="zh-CN" altLang="en-US"/>
        </a:p>
      </dgm:t>
    </dgm:pt>
    <dgm:pt modelId="{2D6FD626-9E7D-4A39-A243-927375B3C744}" type="sibTrans" cxnId="{8741FF23-2DB0-4455-AA5F-E4B40D4E6E6D}">
      <dgm:prSet/>
      <dgm:spPr/>
      <dgm:t>
        <a:bodyPr/>
        <a:lstStyle/>
        <a:p>
          <a:endParaRPr lang="zh-CN" altLang="en-US"/>
        </a:p>
      </dgm:t>
    </dgm:pt>
    <dgm:pt modelId="{35EC3255-85B5-4C76-87F0-7CF215D164D1}">
      <dgm:prSet/>
      <dgm:spPr/>
      <dgm:t>
        <a:bodyPr/>
        <a:lstStyle/>
        <a:p>
          <a:r>
            <a:rPr lang="zh-CN" altLang="en-US" dirty="0" smtClean="0"/>
            <a:t>财务计划部</a:t>
          </a:r>
          <a:endParaRPr lang="zh-CN" altLang="en-US" dirty="0"/>
        </a:p>
      </dgm:t>
    </dgm:pt>
    <dgm:pt modelId="{CFA46800-5D1C-4550-9DB7-08047F9C0E89}" type="parTrans" cxnId="{4EF7698C-0073-4AF9-BFE5-6DCCDBA9C757}">
      <dgm:prSet/>
      <dgm:spPr/>
      <dgm:t>
        <a:bodyPr/>
        <a:lstStyle/>
        <a:p>
          <a:endParaRPr lang="zh-CN" altLang="en-US"/>
        </a:p>
      </dgm:t>
    </dgm:pt>
    <dgm:pt modelId="{31BB3A54-7CF5-4CD1-91D7-3413178BD1E2}" type="sibTrans" cxnId="{4EF7698C-0073-4AF9-BFE5-6DCCDBA9C757}">
      <dgm:prSet/>
      <dgm:spPr/>
      <dgm:t>
        <a:bodyPr/>
        <a:lstStyle/>
        <a:p>
          <a:endParaRPr lang="zh-CN" altLang="en-US"/>
        </a:p>
      </dgm:t>
    </dgm:pt>
    <dgm:pt modelId="{40E6084B-24C2-4583-B403-52666536D34A}">
      <dgm:prSet/>
      <dgm:spPr/>
      <dgm:t>
        <a:bodyPr/>
        <a:lstStyle/>
        <a:p>
          <a:r>
            <a:rPr lang="zh-CN" altLang="en-US" dirty="0" smtClean="0"/>
            <a:t>市场营销部</a:t>
          </a:r>
          <a:endParaRPr lang="zh-CN" altLang="en-US" dirty="0"/>
        </a:p>
      </dgm:t>
    </dgm:pt>
    <dgm:pt modelId="{235CEC3F-EFFC-4E21-AB2E-77538A7CA40A}" type="parTrans" cxnId="{91B712CA-FBC2-4CEA-90B4-F487498668D0}">
      <dgm:prSet/>
      <dgm:spPr/>
      <dgm:t>
        <a:bodyPr/>
        <a:lstStyle/>
        <a:p>
          <a:endParaRPr lang="zh-CN" altLang="en-US"/>
        </a:p>
      </dgm:t>
    </dgm:pt>
    <dgm:pt modelId="{2E2F115E-22A6-4947-88D0-DF75FE31AC53}" type="sibTrans" cxnId="{91B712CA-FBC2-4CEA-90B4-F487498668D0}">
      <dgm:prSet/>
      <dgm:spPr/>
      <dgm:t>
        <a:bodyPr/>
        <a:lstStyle/>
        <a:p>
          <a:endParaRPr lang="zh-CN" altLang="en-US"/>
        </a:p>
      </dgm:t>
    </dgm:pt>
    <dgm:pt modelId="{9F4AA598-8057-4ACD-B0F2-4AF96E887CBF}">
      <dgm:prSet/>
      <dgm:spPr/>
      <dgm:t>
        <a:bodyPr/>
        <a:lstStyle/>
        <a:p>
          <a:r>
            <a:rPr lang="zh-CN" altLang="en-US" dirty="0" smtClean="0"/>
            <a:t>供应物流部</a:t>
          </a:r>
          <a:endParaRPr lang="zh-CN" altLang="en-US" dirty="0"/>
        </a:p>
      </dgm:t>
    </dgm:pt>
    <dgm:pt modelId="{CE26FBA9-BBDA-43E1-981F-AC2E59FB93E5}" type="parTrans" cxnId="{60BF1550-E839-4277-B8D1-DB3936572A59}">
      <dgm:prSet/>
      <dgm:spPr/>
      <dgm:t>
        <a:bodyPr/>
        <a:lstStyle/>
        <a:p>
          <a:endParaRPr lang="zh-CN" altLang="en-US"/>
        </a:p>
      </dgm:t>
    </dgm:pt>
    <dgm:pt modelId="{5A7DF02A-1428-4B27-9D4C-33CE1C25FA2E}" type="sibTrans" cxnId="{60BF1550-E839-4277-B8D1-DB3936572A59}">
      <dgm:prSet/>
      <dgm:spPr/>
      <dgm:t>
        <a:bodyPr/>
        <a:lstStyle/>
        <a:p>
          <a:endParaRPr lang="zh-CN" altLang="en-US"/>
        </a:p>
      </dgm:t>
    </dgm:pt>
    <dgm:pt modelId="{7790E2D3-F744-4416-8B8B-44AD2215C8E2}">
      <dgm:prSet/>
      <dgm:spPr/>
      <dgm:t>
        <a:bodyPr/>
        <a:lstStyle/>
        <a:p>
          <a:r>
            <a:rPr lang="zh-CN" altLang="en-US" dirty="0" smtClean="0"/>
            <a:t>江北化肥分公司</a:t>
          </a:r>
          <a:endParaRPr lang="zh-CN" altLang="en-US" dirty="0"/>
        </a:p>
      </dgm:t>
    </dgm:pt>
    <dgm:pt modelId="{0B813653-2ED3-49A4-8EA2-FBA60368211A}" type="parTrans" cxnId="{0DB7359E-F16F-4F9B-A56A-3A19A70C968C}">
      <dgm:prSet/>
      <dgm:spPr/>
      <dgm:t>
        <a:bodyPr/>
        <a:lstStyle/>
        <a:p>
          <a:endParaRPr lang="zh-CN" altLang="en-US"/>
        </a:p>
      </dgm:t>
    </dgm:pt>
    <dgm:pt modelId="{0F34EE6D-508E-4018-AF7B-36006DAD9226}" type="sibTrans" cxnId="{0DB7359E-F16F-4F9B-A56A-3A19A70C968C}">
      <dgm:prSet/>
      <dgm:spPr/>
      <dgm:t>
        <a:bodyPr/>
        <a:lstStyle/>
        <a:p>
          <a:endParaRPr lang="zh-CN" altLang="en-US"/>
        </a:p>
      </dgm:t>
    </dgm:pt>
    <dgm:pt modelId="{19F3088A-88EF-46D6-A7F3-B20AB51F1E67}">
      <dgm:prSet/>
      <dgm:spPr/>
      <dgm:t>
        <a:bodyPr/>
        <a:lstStyle/>
        <a:p>
          <a:r>
            <a:rPr lang="zh-CN" altLang="en-US" dirty="0" smtClean="0"/>
            <a:t>综合处</a:t>
          </a:r>
          <a:endParaRPr lang="zh-CN" altLang="en-US" dirty="0"/>
        </a:p>
      </dgm:t>
    </dgm:pt>
    <dgm:pt modelId="{984690D5-3568-43E9-B949-BC9C31D9B953}" type="parTrans" cxnId="{8FFD5F1D-6017-491E-85F8-7157CB83EAA5}">
      <dgm:prSet/>
      <dgm:spPr/>
      <dgm:t>
        <a:bodyPr/>
        <a:lstStyle/>
        <a:p>
          <a:endParaRPr lang="zh-CN" altLang="en-US"/>
        </a:p>
      </dgm:t>
    </dgm:pt>
    <dgm:pt modelId="{31D3CE59-5061-4850-82EE-3185D8DF6DB6}" type="sibTrans" cxnId="{8FFD5F1D-6017-491E-85F8-7157CB83EAA5}">
      <dgm:prSet/>
      <dgm:spPr/>
      <dgm:t>
        <a:bodyPr/>
        <a:lstStyle/>
        <a:p>
          <a:endParaRPr lang="zh-CN" altLang="en-US"/>
        </a:p>
      </dgm:t>
    </dgm:pt>
    <dgm:pt modelId="{DAB4F8D8-D113-4812-839B-D8127FF98A39}">
      <dgm:prSet/>
      <dgm:spPr/>
      <dgm:t>
        <a:bodyPr/>
        <a:lstStyle/>
        <a:p>
          <a:r>
            <a:rPr lang="zh-CN" altLang="en-US" dirty="0" smtClean="0"/>
            <a:t>尿素车间</a:t>
          </a:r>
          <a:endParaRPr lang="zh-CN" altLang="en-US" dirty="0"/>
        </a:p>
      </dgm:t>
    </dgm:pt>
    <dgm:pt modelId="{342991D6-2195-48B3-BC35-2DF112582494}" type="parTrans" cxnId="{C709D22C-1D15-496E-BEAB-02198C505BBD}">
      <dgm:prSet/>
      <dgm:spPr/>
      <dgm:t>
        <a:bodyPr/>
        <a:lstStyle/>
        <a:p>
          <a:endParaRPr lang="zh-CN" altLang="en-US"/>
        </a:p>
      </dgm:t>
    </dgm:pt>
    <dgm:pt modelId="{1535042C-3390-4C0B-A077-0EC26850A783}" type="sibTrans" cxnId="{C709D22C-1D15-496E-BEAB-02198C505BBD}">
      <dgm:prSet/>
      <dgm:spPr/>
      <dgm:t>
        <a:bodyPr/>
        <a:lstStyle/>
        <a:p>
          <a:endParaRPr lang="zh-CN" altLang="en-US"/>
        </a:p>
      </dgm:t>
    </dgm:pt>
    <dgm:pt modelId="{572B2EC3-D20C-4538-86DE-75B288674B4F}">
      <dgm:prSet/>
      <dgm:spPr/>
      <dgm:t>
        <a:bodyPr/>
        <a:lstStyle/>
        <a:p>
          <a:r>
            <a:rPr lang="zh-CN" altLang="en-US" dirty="0" smtClean="0"/>
            <a:t>复肥车间</a:t>
          </a:r>
          <a:endParaRPr lang="zh-CN" altLang="en-US" dirty="0"/>
        </a:p>
      </dgm:t>
    </dgm:pt>
    <dgm:pt modelId="{5B4D4612-4E76-44B6-9B0C-91E54D61F60A}" type="parTrans" cxnId="{3201BC02-DFE9-4ECA-A78F-05CD2120464D}">
      <dgm:prSet/>
      <dgm:spPr/>
      <dgm:t>
        <a:bodyPr/>
        <a:lstStyle/>
        <a:p>
          <a:endParaRPr lang="zh-CN" altLang="en-US"/>
        </a:p>
      </dgm:t>
    </dgm:pt>
    <dgm:pt modelId="{B8966199-961F-46C4-A1D5-AB2CEC0F407A}" type="sibTrans" cxnId="{3201BC02-DFE9-4ECA-A78F-05CD2120464D}">
      <dgm:prSet/>
      <dgm:spPr/>
      <dgm:t>
        <a:bodyPr/>
        <a:lstStyle/>
        <a:p>
          <a:endParaRPr lang="zh-CN" altLang="en-US"/>
        </a:p>
      </dgm:t>
    </dgm:pt>
    <dgm:pt modelId="{49DC850D-B177-4895-AE8E-7C3B1CE73DB0}">
      <dgm:prSet/>
      <dgm:spPr/>
      <dgm:t>
        <a:bodyPr/>
        <a:lstStyle/>
        <a:p>
          <a:r>
            <a:rPr lang="zh-CN" altLang="en-US" dirty="0" smtClean="0"/>
            <a:t>机电仪车间</a:t>
          </a:r>
          <a:endParaRPr lang="zh-CN" altLang="en-US" dirty="0"/>
        </a:p>
      </dgm:t>
    </dgm:pt>
    <dgm:pt modelId="{E07C3F9F-737D-407A-8E44-B6169870F9F7}" type="parTrans" cxnId="{D6F3F6D3-5938-40CB-AF87-150636E6CE9B}">
      <dgm:prSet/>
      <dgm:spPr/>
      <dgm:t>
        <a:bodyPr/>
        <a:lstStyle/>
        <a:p>
          <a:endParaRPr lang="zh-CN" altLang="en-US"/>
        </a:p>
      </dgm:t>
    </dgm:pt>
    <dgm:pt modelId="{90CFC657-BAB7-4851-A4EF-D0CF039B5A07}" type="sibTrans" cxnId="{D6F3F6D3-5938-40CB-AF87-150636E6CE9B}">
      <dgm:prSet/>
      <dgm:spPr/>
      <dgm:t>
        <a:bodyPr/>
        <a:lstStyle/>
        <a:p>
          <a:endParaRPr lang="zh-CN" altLang="en-US"/>
        </a:p>
      </dgm:t>
    </dgm:pt>
    <dgm:pt modelId="{3B3E918A-4D40-4A2B-80D6-6AC29DC93ECF}">
      <dgm:prSet/>
      <dgm:spPr/>
      <dgm:t>
        <a:bodyPr/>
        <a:lstStyle/>
        <a:p>
          <a:r>
            <a:rPr lang="zh-CN" altLang="en-US" dirty="0" smtClean="0"/>
            <a:t>映天辉分公司</a:t>
          </a:r>
          <a:endParaRPr lang="zh-CN" altLang="en-US" dirty="0"/>
        </a:p>
      </dgm:t>
    </dgm:pt>
    <dgm:pt modelId="{8775AB5E-740E-477F-A3EF-74447891142F}" type="parTrans" cxnId="{285C8E39-AD0A-4DA2-856A-DD278B719978}">
      <dgm:prSet/>
      <dgm:spPr/>
      <dgm:t>
        <a:bodyPr/>
        <a:lstStyle/>
        <a:p>
          <a:endParaRPr lang="zh-CN" altLang="en-US"/>
        </a:p>
      </dgm:t>
    </dgm:pt>
    <dgm:pt modelId="{7A9ADAC8-67D4-4F38-8604-0A14FDC26F6E}" type="sibTrans" cxnId="{285C8E39-AD0A-4DA2-856A-DD278B719978}">
      <dgm:prSet/>
      <dgm:spPr/>
      <dgm:t>
        <a:bodyPr/>
        <a:lstStyle/>
        <a:p>
          <a:endParaRPr lang="zh-CN" altLang="en-US"/>
        </a:p>
      </dgm:t>
    </dgm:pt>
    <dgm:pt modelId="{883864DD-F0AD-4919-8192-CDA44462E7AD}">
      <dgm:prSet/>
      <dgm:spPr/>
      <dgm:t>
        <a:bodyPr/>
        <a:lstStyle/>
        <a:p>
          <a:r>
            <a:rPr lang="zh-CN" altLang="en-US" dirty="0" smtClean="0"/>
            <a:t>行政办公室</a:t>
          </a:r>
          <a:endParaRPr lang="zh-CN" altLang="en-US" dirty="0"/>
        </a:p>
      </dgm:t>
    </dgm:pt>
    <dgm:pt modelId="{213C1DD8-9292-4AAD-AC5E-4A3D94CC489B}" type="parTrans" cxnId="{4C4A7764-BA55-4BC8-A8A7-7FE3508C9463}">
      <dgm:prSet/>
      <dgm:spPr/>
      <dgm:t>
        <a:bodyPr/>
        <a:lstStyle/>
        <a:p>
          <a:endParaRPr lang="zh-CN" altLang="en-US"/>
        </a:p>
      </dgm:t>
    </dgm:pt>
    <dgm:pt modelId="{D885A108-B596-48AC-BF79-BC9E0740F138}" type="sibTrans" cxnId="{4C4A7764-BA55-4BC8-A8A7-7FE3508C9463}">
      <dgm:prSet/>
      <dgm:spPr/>
      <dgm:t>
        <a:bodyPr/>
        <a:lstStyle/>
        <a:p>
          <a:endParaRPr lang="zh-CN" altLang="en-US"/>
        </a:p>
      </dgm:t>
    </dgm:pt>
    <dgm:pt modelId="{2865F9C6-E5AD-4E70-ADF1-52F0CAE97A72}">
      <dgm:prSet/>
      <dgm:spPr/>
      <dgm:t>
        <a:bodyPr/>
        <a:lstStyle/>
        <a:p>
          <a:r>
            <a:rPr lang="zh-CN" altLang="en-US" dirty="0" smtClean="0"/>
            <a:t>映天辉销售公司</a:t>
          </a:r>
          <a:endParaRPr lang="zh-CN" altLang="en-US" dirty="0"/>
        </a:p>
      </dgm:t>
    </dgm:pt>
    <dgm:pt modelId="{CB0C340D-AC90-4704-B216-DA0753973DDF}" type="parTrans" cxnId="{A1FA5848-6DA0-413A-8D5E-A9D1D4B0EA8C}">
      <dgm:prSet/>
      <dgm:spPr/>
      <dgm:t>
        <a:bodyPr/>
        <a:lstStyle/>
        <a:p>
          <a:endParaRPr lang="zh-CN" altLang="en-US"/>
        </a:p>
      </dgm:t>
    </dgm:pt>
    <dgm:pt modelId="{9B260CD5-5756-4193-B491-972DA4968814}" type="sibTrans" cxnId="{A1FA5848-6DA0-413A-8D5E-A9D1D4B0EA8C}">
      <dgm:prSet/>
      <dgm:spPr/>
      <dgm:t>
        <a:bodyPr/>
        <a:lstStyle/>
        <a:p>
          <a:endParaRPr lang="zh-CN" altLang="en-US"/>
        </a:p>
      </dgm:t>
    </dgm:pt>
    <dgm:pt modelId="{10203D66-F1F7-443F-9C8E-383830BFA34F}">
      <dgm:prSet/>
      <dgm:spPr/>
      <dgm:t>
        <a:bodyPr/>
        <a:lstStyle/>
        <a:p>
          <a:r>
            <a:rPr lang="zh-CN" altLang="en-US" dirty="0" smtClean="0"/>
            <a:t>映天辉安全生产处</a:t>
          </a:r>
          <a:endParaRPr lang="zh-CN" altLang="en-US" dirty="0"/>
        </a:p>
      </dgm:t>
    </dgm:pt>
    <dgm:pt modelId="{571D6928-753B-433C-B42A-3947ABF62C69}" type="parTrans" cxnId="{9467BA0E-2278-4AAC-9068-833623B0E09C}">
      <dgm:prSet/>
      <dgm:spPr/>
      <dgm:t>
        <a:bodyPr/>
        <a:lstStyle/>
        <a:p>
          <a:endParaRPr lang="zh-CN" altLang="en-US"/>
        </a:p>
      </dgm:t>
    </dgm:pt>
    <dgm:pt modelId="{2FD5A55D-7EEF-4F26-95F9-DD517D600E4A}" type="sibTrans" cxnId="{9467BA0E-2278-4AAC-9068-833623B0E09C}">
      <dgm:prSet/>
      <dgm:spPr/>
      <dgm:t>
        <a:bodyPr/>
        <a:lstStyle/>
        <a:p>
          <a:endParaRPr lang="zh-CN" altLang="en-US"/>
        </a:p>
      </dgm:t>
    </dgm:pt>
    <dgm:pt modelId="{BBC11273-04D5-49FF-BD7E-4963EDDA3F6B}">
      <dgm:prSet/>
      <dgm:spPr/>
      <dgm:t>
        <a:bodyPr/>
        <a:lstStyle/>
        <a:p>
          <a:r>
            <a:rPr lang="zh-CN" altLang="en-US" dirty="0" smtClean="0"/>
            <a:t>映天辉设备动处</a:t>
          </a:r>
          <a:endParaRPr lang="zh-CN" altLang="en-US" dirty="0"/>
        </a:p>
      </dgm:t>
    </dgm:pt>
    <dgm:pt modelId="{180F60B9-5464-4AEC-88E3-193BCF325FFD}" type="parTrans" cxnId="{4617BF26-1A19-49EC-B938-7669CBEC8F88}">
      <dgm:prSet/>
      <dgm:spPr/>
      <dgm:t>
        <a:bodyPr/>
        <a:lstStyle/>
        <a:p>
          <a:endParaRPr lang="zh-CN" altLang="en-US"/>
        </a:p>
      </dgm:t>
    </dgm:pt>
    <dgm:pt modelId="{9F00B6CD-CF5E-4B36-91EB-254E89A543A9}" type="sibTrans" cxnId="{4617BF26-1A19-49EC-B938-7669CBEC8F88}">
      <dgm:prSet/>
      <dgm:spPr/>
      <dgm:t>
        <a:bodyPr/>
        <a:lstStyle/>
        <a:p>
          <a:endParaRPr lang="zh-CN" altLang="en-US"/>
        </a:p>
      </dgm:t>
    </dgm:pt>
    <dgm:pt modelId="{20B586D7-629F-49B6-AE77-29496215153E}">
      <dgm:prSet/>
      <dgm:spPr/>
      <dgm:t>
        <a:bodyPr/>
        <a:lstStyle/>
        <a:p>
          <a:r>
            <a:rPr lang="zh-CN" altLang="en-US" dirty="0" smtClean="0"/>
            <a:t>映天辉氯碱车间</a:t>
          </a:r>
          <a:endParaRPr lang="zh-CN" altLang="en-US" dirty="0"/>
        </a:p>
      </dgm:t>
    </dgm:pt>
    <dgm:pt modelId="{F37CF2F0-7C26-4696-833F-8D37141B6701}" type="parTrans" cxnId="{9F771B30-86D4-4D84-83C5-D1375CB88D3D}">
      <dgm:prSet/>
      <dgm:spPr/>
      <dgm:t>
        <a:bodyPr/>
        <a:lstStyle/>
        <a:p>
          <a:endParaRPr lang="zh-CN" altLang="en-US"/>
        </a:p>
      </dgm:t>
    </dgm:pt>
    <dgm:pt modelId="{F5C924C0-6FA7-4BE5-97A9-8300B07D44AA}" type="sibTrans" cxnId="{9F771B30-86D4-4D84-83C5-D1375CB88D3D}">
      <dgm:prSet/>
      <dgm:spPr/>
      <dgm:t>
        <a:bodyPr/>
        <a:lstStyle/>
        <a:p>
          <a:endParaRPr lang="zh-CN" altLang="en-US"/>
        </a:p>
      </dgm:t>
    </dgm:pt>
    <dgm:pt modelId="{04D0393F-8D30-45D8-91AE-B1DEECE52E65}">
      <dgm:prSet/>
      <dgm:spPr/>
      <dgm:t>
        <a:bodyPr/>
        <a:lstStyle/>
        <a:p>
          <a:r>
            <a:rPr lang="zh-CN" altLang="en-US" dirty="0" smtClean="0"/>
            <a:t>映天辉机电仪车间</a:t>
          </a:r>
          <a:endParaRPr lang="zh-CN" altLang="en-US" dirty="0"/>
        </a:p>
      </dgm:t>
    </dgm:pt>
    <dgm:pt modelId="{487238CB-B834-4A7A-BE0C-6E20A0977E9F}" type="parTrans" cxnId="{7C4B8499-89D1-4437-936A-820742D7AB5C}">
      <dgm:prSet/>
      <dgm:spPr/>
      <dgm:t>
        <a:bodyPr/>
        <a:lstStyle/>
        <a:p>
          <a:endParaRPr lang="zh-CN" altLang="en-US"/>
        </a:p>
      </dgm:t>
    </dgm:pt>
    <dgm:pt modelId="{DD1789C9-6A09-411B-BC61-480D827B3CE8}" type="sibTrans" cxnId="{7C4B8499-89D1-4437-936A-820742D7AB5C}">
      <dgm:prSet/>
      <dgm:spPr/>
      <dgm:t>
        <a:bodyPr/>
        <a:lstStyle/>
        <a:p>
          <a:endParaRPr lang="zh-CN" altLang="en-US"/>
        </a:p>
      </dgm:t>
    </dgm:pt>
    <dgm:pt modelId="{BA725462-B4B3-4695-8300-AF488DFD49FF}">
      <dgm:prSet/>
      <dgm:spPr/>
      <dgm:t>
        <a:bodyPr/>
        <a:lstStyle/>
        <a:p>
          <a:r>
            <a:rPr lang="zh-CN" altLang="en-US" dirty="0" smtClean="0"/>
            <a:t>映天辉安全生产处办公室</a:t>
          </a:r>
          <a:endParaRPr lang="zh-CN" altLang="en-US" dirty="0"/>
        </a:p>
      </dgm:t>
    </dgm:pt>
    <dgm:pt modelId="{6ADA975C-C8CE-4910-A50A-7C1E1816E6A8}" type="parTrans" cxnId="{5BFF6735-ACEE-416C-820C-9A5697CC7124}">
      <dgm:prSet/>
      <dgm:spPr/>
      <dgm:t>
        <a:bodyPr/>
        <a:lstStyle/>
        <a:p>
          <a:endParaRPr lang="zh-CN" altLang="en-US"/>
        </a:p>
      </dgm:t>
    </dgm:pt>
    <dgm:pt modelId="{08C4C463-7114-40BC-8A2A-5F83AC353B5B}" type="sibTrans" cxnId="{5BFF6735-ACEE-416C-820C-9A5697CC7124}">
      <dgm:prSet/>
      <dgm:spPr/>
      <dgm:t>
        <a:bodyPr/>
        <a:lstStyle/>
        <a:p>
          <a:endParaRPr lang="zh-CN" altLang="en-US"/>
        </a:p>
      </dgm:t>
    </dgm:pt>
    <dgm:pt modelId="{69227862-2768-468C-80C9-55A5EE817342}">
      <dgm:prSet/>
      <dgm:spPr/>
      <dgm:t>
        <a:bodyPr/>
        <a:lstStyle/>
        <a:p>
          <a:r>
            <a:rPr lang="zh-CN" altLang="en-US" dirty="0" smtClean="0"/>
            <a:t>分析室</a:t>
          </a:r>
          <a:endParaRPr lang="zh-CN" altLang="en-US" dirty="0"/>
        </a:p>
      </dgm:t>
    </dgm:pt>
    <dgm:pt modelId="{DD658DB2-CC14-46BB-AAEC-4A52DA6E84D4}" type="parTrans" cxnId="{953DD108-104C-49F8-A95A-33748DB8CBFC}">
      <dgm:prSet/>
      <dgm:spPr/>
      <dgm:t>
        <a:bodyPr/>
        <a:lstStyle/>
        <a:p>
          <a:endParaRPr lang="zh-CN" altLang="en-US"/>
        </a:p>
      </dgm:t>
    </dgm:pt>
    <dgm:pt modelId="{CAF2CDA8-3770-4542-B03E-7838CC340177}" type="sibTrans" cxnId="{953DD108-104C-49F8-A95A-33748DB8CBFC}">
      <dgm:prSet/>
      <dgm:spPr/>
      <dgm:t>
        <a:bodyPr/>
        <a:lstStyle/>
        <a:p>
          <a:endParaRPr lang="zh-CN" altLang="en-US"/>
        </a:p>
      </dgm:t>
    </dgm:pt>
    <dgm:pt modelId="{FAB5F58C-92F7-4BD8-8AF2-2629DBB53477}" type="pres">
      <dgm:prSet presAssocID="{2FD76CE3-F269-42CA-B966-DE163F7A62D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1FDBB84-7832-43D9-84F1-BCE12BE184CA}" type="pres">
      <dgm:prSet presAssocID="{315270B3-193E-4813-834B-C161C4345F57}" presName="root1" presStyleCnt="0"/>
      <dgm:spPr/>
    </dgm:pt>
    <dgm:pt modelId="{2D8C2DE3-C046-4167-A77B-6DAD6ED09397}" type="pres">
      <dgm:prSet presAssocID="{315270B3-193E-4813-834B-C161C4345F5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375A58FB-758C-4651-8C1E-CAC10D426A8D}" type="pres">
      <dgm:prSet presAssocID="{315270B3-193E-4813-834B-C161C4345F57}" presName="level2hierChild" presStyleCnt="0"/>
      <dgm:spPr/>
    </dgm:pt>
    <dgm:pt modelId="{60FF0E71-59A7-488C-B4C9-4B28BCF4E4B7}" type="pres">
      <dgm:prSet presAssocID="{F0F2EB4D-5CB7-498C-97C7-FF1AFFE7A682}" presName="conn2-1" presStyleLbl="parChTrans1D2" presStyleIdx="0" presStyleCnt="7"/>
      <dgm:spPr/>
    </dgm:pt>
    <dgm:pt modelId="{80663693-D856-4D8F-96D1-6C3526C48A79}" type="pres">
      <dgm:prSet presAssocID="{F0F2EB4D-5CB7-498C-97C7-FF1AFFE7A682}" presName="connTx" presStyleLbl="parChTrans1D2" presStyleIdx="0" presStyleCnt="7"/>
      <dgm:spPr/>
    </dgm:pt>
    <dgm:pt modelId="{2938D950-FED4-45C9-8F54-CE09F98A4874}" type="pres">
      <dgm:prSet presAssocID="{FFC90936-47D7-4D98-A7C4-19FCEBE37CF8}" presName="root2" presStyleCnt="0"/>
      <dgm:spPr/>
    </dgm:pt>
    <dgm:pt modelId="{31B50081-E637-4A67-86D9-5AA1FBD48EC3}" type="pres">
      <dgm:prSet presAssocID="{FFC90936-47D7-4D98-A7C4-19FCEBE37CF8}" presName="LevelTwoTextNode" presStyleLbl="node2" presStyleIdx="0" presStyleCnt="7">
        <dgm:presLayoutVars>
          <dgm:chPref val="3"/>
        </dgm:presLayoutVars>
      </dgm:prSet>
      <dgm:spPr/>
    </dgm:pt>
    <dgm:pt modelId="{1CAF4A72-58CE-4616-B133-D98297FB9823}" type="pres">
      <dgm:prSet presAssocID="{FFC90936-47D7-4D98-A7C4-19FCEBE37CF8}" presName="level3hierChild" presStyleCnt="0"/>
      <dgm:spPr/>
    </dgm:pt>
    <dgm:pt modelId="{419FBF12-E16E-4A42-B766-DB6CF7154155}" type="pres">
      <dgm:prSet presAssocID="{CFA46800-5D1C-4550-9DB7-08047F9C0E89}" presName="conn2-1" presStyleLbl="parChTrans1D2" presStyleIdx="1" presStyleCnt="7"/>
      <dgm:spPr/>
    </dgm:pt>
    <dgm:pt modelId="{D43AB8C2-9DAA-4D03-A264-2663CDF2ABDE}" type="pres">
      <dgm:prSet presAssocID="{CFA46800-5D1C-4550-9DB7-08047F9C0E89}" presName="connTx" presStyleLbl="parChTrans1D2" presStyleIdx="1" presStyleCnt="7"/>
      <dgm:spPr/>
    </dgm:pt>
    <dgm:pt modelId="{97CF54FD-73AF-4565-8AB4-AC5B3BD58C2A}" type="pres">
      <dgm:prSet presAssocID="{35EC3255-85B5-4C76-87F0-7CF215D164D1}" presName="root2" presStyleCnt="0"/>
      <dgm:spPr/>
    </dgm:pt>
    <dgm:pt modelId="{B81B5C16-F3C4-4CD5-8907-6DCD7A559089}" type="pres">
      <dgm:prSet presAssocID="{35EC3255-85B5-4C76-87F0-7CF215D164D1}" presName="LevelTwoTextNode" presStyleLbl="node2" presStyleIdx="1" presStyleCnt="7">
        <dgm:presLayoutVars>
          <dgm:chPref val="3"/>
        </dgm:presLayoutVars>
      </dgm:prSet>
      <dgm:spPr/>
    </dgm:pt>
    <dgm:pt modelId="{20BDB8EC-FC85-4CDF-B589-4CF081A809F8}" type="pres">
      <dgm:prSet presAssocID="{35EC3255-85B5-4C76-87F0-7CF215D164D1}" presName="level3hierChild" presStyleCnt="0"/>
      <dgm:spPr/>
    </dgm:pt>
    <dgm:pt modelId="{D7589E20-DB38-4C28-B7D4-A728C21DB232}" type="pres">
      <dgm:prSet presAssocID="{23BA14D1-8488-46ED-B53B-38BE93D4ECCC}" presName="conn2-1" presStyleLbl="parChTrans1D2" presStyleIdx="2" presStyleCnt="7"/>
      <dgm:spPr/>
    </dgm:pt>
    <dgm:pt modelId="{0AFC637D-E644-4C8C-B53E-2AA60508AB65}" type="pres">
      <dgm:prSet presAssocID="{23BA14D1-8488-46ED-B53B-38BE93D4ECCC}" presName="connTx" presStyleLbl="parChTrans1D2" presStyleIdx="2" presStyleCnt="7"/>
      <dgm:spPr/>
    </dgm:pt>
    <dgm:pt modelId="{C0410833-42D1-4BA6-997E-A496618E5B76}" type="pres">
      <dgm:prSet presAssocID="{E8634490-5ABF-42B0-9EA5-8DD7542114BB}" presName="root2" presStyleCnt="0"/>
      <dgm:spPr/>
    </dgm:pt>
    <dgm:pt modelId="{3E5C9C43-C745-4A62-AF58-C860DAD1D124}" type="pres">
      <dgm:prSet presAssocID="{E8634490-5ABF-42B0-9EA5-8DD7542114BB}" presName="LevelTwoTextNode" presStyleLbl="node2" presStyleIdx="2" presStyleCnt="7">
        <dgm:presLayoutVars>
          <dgm:chPref val="3"/>
        </dgm:presLayoutVars>
      </dgm:prSet>
      <dgm:spPr/>
    </dgm:pt>
    <dgm:pt modelId="{D26FB001-ECFF-4F29-86D8-E7A5EC667AC8}" type="pres">
      <dgm:prSet presAssocID="{E8634490-5ABF-42B0-9EA5-8DD7542114BB}" presName="level3hierChild" presStyleCnt="0"/>
      <dgm:spPr/>
    </dgm:pt>
    <dgm:pt modelId="{6AE85D9B-16CB-4DDD-A9E7-567CA8103D66}" type="pres">
      <dgm:prSet presAssocID="{235CEC3F-EFFC-4E21-AB2E-77538A7CA40A}" presName="conn2-1" presStyleLbl="parChTrans1D2" presStyleIdx="3" presStyleCnt="7"/>
      <dgm:spPr/>
    </dgm:pt>
    <dgm:pt modelId="{CBC3074E-3BF1-4ECF-A25F-C40E02F8EE33}" type="pres">
      <dgm:prSet presAssocID="{235CEC3F-EFFC-4E21-AB2E-77538A7CA40A}" presName="connTx" presStyleLbl="parChTrans1D2" presStyleIdx="3" presStyleCnt="7"/>
      <dgm:spPr/>
    </dgm:pt>
    <dgm:pt modelId="{28E3A038-6907-41D4-A196-5E4A1988BE34}" type="pres">
      <dgm:prSet presAssocID="{40E6084B-24C2-4583-B403-52666536D34A}" presName="root2" presStyleCnt="0"/>
      <dgm:spPr/>
    </dgm:pt>
    <dgm:pt modelId="{26F08323-3485-4A94-9088-42E6C6254E1F}" type="pres">
      <dgm:prSet presAssocID="{40E6084B-24C2-4583-B403-52666536D34A}" presName="LevelTwoTextNode" presStyleLbl="node2" presStyleIdx="3" presStyleCnt="7">
        <dgm:presLayoutVars>
          <dgm:chPref val="3"/>
        </dgm:presLayoutVars>
      </dgm:prSet>
      <dgm:spPr/>
    </dgm:pt>
    <dgm:pt modelId="{3E537BBB-F636-4FC0-AFAA-F640F8673F57}" type="pres">
      <dgm:prSet presAssocID="{40E6084B-24C2-4583-B403-52666536D34A}" presName="level3hierChild" presStyleCnt="0"/>
      <dgm:spPr/>
    </dgm:pt>
    <dgm:pt modelId="{790AA610-B7C7-4804-B147-F4ADABDB86BE}" type="pres">
      <dgm:prSet presAssocID="{CE26FBA9-BBDA-43E1-981F-AC2E59FB93E5}" presName="conn2-1" presStyleLbl="parChTrans1D2" presStyleIdx="4" presStyleCnt="7"/>
      <dgm:spPr/>
    </dgm:pt>
    <dgm:pt modelId="{BD09873D-55C9-412E-84A5-780A43B72A06}" type="pres">
      <dgm:prSet presAssocID="{CE26FBA9-BBDA-43E1-981F-AC2E59FB93E5}" presName="connTx" presStyleLbl="parChTrans1D2" presStyleIdx="4" presStyleCnt="7"/>
      <dgm:spPr/>
    </dgm:pt>
    <dgm:pt modelId="{16FF4601-5EA6-48DC-805D-FD55E6539544}" type="pres">
      <dgm:prSet presAssocID="{9F4AA598-8057-4ACD-B0F2-4AF96E887CBF}" presName="root2" presStyleCnt="0"/>
      <dgm:spPr/>
    </dgm:pt>
    <dgm:pt modelId="{70E561F6-A32F-45B8-AB3B-53F1C31C868E}" type="pres">
      <dgm:prSet presAssocID="{9F4AA598-8057-4ACD-B0F2-4AF96E887CBF}" presName="LevelTwoTextNode" presStyleLbl="node2" presStyleIdx="4" presStyleCnt="7">
        <dgm:presLayoutVars>
          <dgm:chPref val="3"/>
        </dgm:presLayoutVars>
      </dgm:prSet>
      <dgm:spPr/>
    </dgm:pt>
    <dgm:pt modelId="{0A487139-3464-4E87-A5EE-B65C169442CD}" type="pres">
      <dgm:prSet presAssocID="{9F4AA598-8057-4ACD-B0F2-4AF96E887CBF}" presName="level3hierChild" presStyleCnt="0"/>
      <dgm:spPr/>
    </dgm:pt>
    <dgm:pt modelId="{87E9F568-EF1C-469F-9DCA-6C9263A94B8B}" type="pres">
      <dgm:prSet presAssocID="{0B813653-2ED3-49A4-8EA2-FBA60368211A}" presName="conn2-1" presStyleLbl="parChTrans1D2" presStyleIdx="5" presStyleCnt="7"/>
      <dgm:spPr/>
    </dgm:pt>
    <dgm:pt modelId="{038859F1-6522-4925-9200-F0C6D7CB82A8}" type="pres">
      <dgm:prSet presAssocID="{0B813653-2ED3-49A4-8EA2-FBA60368211A}" presName="connTx" presStyleLbl="parChTrans1D2" presStyleIdx="5" presStyleCnt="7"/>
      <dgm:spPr/>
    </dgm:pt>
    <dgm:pt modelId="{761A8867-42E7-41EF-AB38-2AD680C11E3E}" type="pres">
      <dgm:prSet presAssocID="{7790E2D3-F744-4416-8B8B-44AD2215C8E2}" presName="root2" presStyleCnt="0"/>
      <dgm:spPr/>
    </dgm:pt>
    <dgm:pt modelId="{AC6B56B4-6331-42D9-B84A-D0A5392F69C3}" type="pres">
      <dgm:prSet presAssocID="{7790E2D3-F744-4416-8B8B-44AD2215C8E2}" presName="LevelTwoTextNode" presStyleLbl="node2" presStyleIdx="5" presStyleCnt="7">
        <dgm:presLayoutVars>
          <dgm:chPref val="3"/>
        </dgm:presLayoutVars>
      </dgm:prSet>
      <dgm:spPr/>
    </dgm:pt>
    <dgm:pt modelId="{C1EAC22E-AD50-4E42-84FC-0F0281544C33}" type="pres">
      <dgm:prSet presAssocID="{7790E2D3-F744-4416-8B8B-44AD2215C8E2}" presName="level3hierChild" presStyleCnt="0"/>
      <dgm:spPr/>
    </dgm:pt>
    <dgm:pt modelId="{F9844791-3472-4831-BD4D-63F2F39B6E34}" type="pres">
      <dgm:prSet presAssocID="{984690D5-3568-43E9-B949-BC9C31D9B953}" presName="conn2-1" presStyleLbl="parChTrans1D3" presStyleIdx="0" presStyleCnt="10"/>
      <dgm:spPr/>
    </dgm:pt>
    <dgm:pt modelId="{47571F2D-F2CC-4E06-AA77-43FAF7BD7E1C}" type="pres">
      <dgm:prSet presAssocID="{984690D5-3568-43E9-B949-BC9C31D9B953}" presName="connTx" presStyleLbl="parChTrans1D3" presStyleIdx="0" presStyleCnt="10"/>
      <dgm:spPr/>
    </dgm:pt>
    <dgm:pt modelId="{4A84B9FC-3D37-49C1-9FB7-EA02A0309871}" type="pres">
      <dgm:prSet presAssocID="{19F3088A-88EF-46D6-A7F3-B20AB51F1E67}" presName="root2" presStyleCnt="0"/>
      <dgm:spPr/>
    </dgm:pt>
    <dgm:pt modelId="{FB6F159A-B2B4-49A3-BDEE-D66ACF8DB67A}" type="pres">
      <dgm:prSet presAssocID="{19F3088A-88EF-46D6-A7F3-B20AB51F1E67}" presName="LevelTwoTextNode" presStyleLbl="node3" presStyleIdx="0" presStyleCnt="10">
        <dgm:presLayoutVars>
          <dgm:chPref val="3"/>
        </dgm:presLayoutVars>
      </dgm:prSet>
      <dgm:spPr/>
    </dgm:pt>
    <dgm:pt modelId="{4B83232F-ED96-4D2A-A5C4-0CA8889B5252}" type="pres">
      <dgm:prSet presAssocID="{19F3088A-88EF-46D6-A7F3-B20AB51F1E67}" presName="level3hierChild" presStyleCnt="0"/>
      <dgm:spPr/>
    </dgm:pt>
    <dgm:pt modelId="{8E33F7D7-27E4-4DFA-AD29-B9EB5C2EF345}" type="pres">
      <dgm:prSet presAssocID="{342991D6-2195-48B3-BC35-2DF112582494}" presName="conn2-1" presStyleLbl="parChTrans1D3" presStyleIdx="1" presStyleCnt="10"/>
      <dgm:spPr/>
    </dgm:pt>
    <dgm:pt modelId="{4D569462-53B2-4903-B0FF-78B0865AEAE5}" type="pres">
      <dgm:prSet presAssocID="{342991D6-2195-48B3-BC35-2DF112582494}" presName="connTx" presStyleLbl="parChTrans1D3" presStyleIdx="1" presStyleCnt="10"/>
      <dgm:spPr/>
    </dgm:pt>
    <dgm:pt modelId="{7FECD475-5E2D-48DB-9874-D31E09860E0B}" type="pres">
      <dgm:prSet presAssocID="{DAB4F8D8-D113-4812-839B-D8127FF98A39}" presName="root2" presStyleCnt="0"/>
      <dgm:spPr/>
    </dgm:pt>
    <dgm:pt modelId="{7FF6755C-D81A-49F5-8E18-7CB33F1C7B47}" type="pres">
      <dgm:prSet presAssocID="{DAB4F8D8-D113-4812-839B-D8127FF98A39}" presName="LevelTwoTextNode" presStyleLbl="node3" presStyleIdx="1" presStyleCnt="10">
        <dgm:presLayoutVars>
          <dgm:chPref val="3"/>
        </dgm:presLayoutVars>
      </dgm:prSet>
      <dgm:spPr/>
    </dgm:pt>
    <dgm:pt modelId="{3D201917-ED11-48EF-9D46-4E78161A8EBF}" type="pres">
      <dgm:prSet presAssocID="{DAB4F8D8-D113-4812-839B-D8127FF98A39}" presName="level3hierChild" presStyleCnt="0"/>
      <dgm:spPr/>
    </dgm:pt>
    <dgm:pt modelId="{11330AFB-1ABD-46A6-A733-8AA49F6D5B24}" type="pres">
      <dgm:prSet presAssocID="{5B4D4612-4E76-44B6-9B0C-91E54D61F60A}" presName="conn2-1" presStyleLbl="parChTrans1D3" presStyleIdx="2" presStyleCnt="10"/>
      <dgm:spPr/>
    </dgm:pt>
    <dgm:pt modelId="{598080C2-165E-4F9A-AC18-625BB5093B71}" type="pres">
      <dgm:prSet presAssocID="{5B4D4612-4E76-44B6-9B0C-91E54D61F60A}" presName="connTx" presStyleLbl="parChTrans1D3" presStyleIdx="2" presStyleCnt="10"/>
      <dgm:spPr/>
    </dgm:pt>
    <dgm:pt modelId="{F894FC8F-3D8E-4B48-9295-164B39EDF077}" type="pres">
      <dgm:prSet presAssocID="{572B2EC3-D20C-4538-86DE-75B288674B4F}" presName="root2" presStyleCnt="0"/>
      <dgm:spPr/>
    </dgm:pt>
    <dgm:pt modelId="{7A0F57FA-D5FC-44FC-886D-4D1DEE79AC29}" type="pres">
      <dgm:prSet presAssocID="{572B2EC3-D20C-4538-86DE-75B288674B4F}" presName="LevelTwoTextNode" presStyleLbl="node3" presStyleIdx="2" presStyleCnt="10">
        <dgm:presLayoutVars>
          <dgm:chPref val="3"/>
        </dgm:presLayoutVars>
      </dgm:prSet>
      <dgm:spPr/>
    </dgm:pt>
    <dgm:pt modelId="{F1F5D162-1215-49D4-8A94-0C8612F552B2}" type="pres">
      <dgm:prSet presAssocID="{572B2EC3-D20C-4538-86DE-75B288674B4F}" presName="level3hierChild" presStyleCnt="0"/>
      <dgm:spPr/>
    </dgm:pt>
    <dgm:pt modelId="{3E16762B-E74F-4167-8AF7-2B75B958CB40}" type="pres">
      <dgm:prSet presAssocID="{E07C3F9F-737D-407A-8E44-B6169870F9F7}" presName="conn2-1" presStyleLbl="parChTrans1D3" presStyleIdx="3" presStyleCnt="10"/>
      <dgm:spPr/>
    </dgm:pt>
    <dgm:pt modelId="{6A130E8B-BB89-466D-970E-78BB9DD30B59}" type="pres">
      <dgm:prSet presAssocID="{E07C3F9F-737D-407A-8E44-B6169870F9F7}" presName="connTx" presStyleLbl="parChTrans1D3" presStyleIdx="3" presStyleCnt="10"/>
      <dgm:spPr/>
    </dgm:pt>
    <dgm:pt modelId="{83AA4C14-25D8-4AA4-98A4-A42ADFBE6BC1}" type="pres">
      <dgm:prSet presAssocID="{49DC850D-B177-4895-AE8E-7C3B1CE73DB0}" presName="root2" presStyleCnt="0"/>
      <dgm:spPr/>
    </dgm:pt>
    <dgm:pt modelId="{3A944737-5263-47C6-88B1-AC321F945C7C}" type="pres">
      <dgm:prSet presAssocID="{49DC850D-B177-4895-AE8E-7C3B1CE73DB0}" presName="LevelTwoTextNode" presStyleLbl="node3" presStyleIdx="3" presStyleCnt="10">
        <dgm:presLayoutVars>
          <dgm:chPref val="3"/>
        </dgm:presLayoutVars>
      </dgm:prSet>
      <dgm:spPr/>
    </dgm:pt>
    <dgm:pt modelId="{6E6DE9B0-E707-4790-9C05-C880CEE5A292}" type="pres">
      <dgm:prSet presAssocID="{49DC850D-B177-4895-AE8E-7C3B1CE73DB0}" presName="level3hierChild" presStyleCnt="0"/>
      <dgm:spPr/>
    </dgm:pt>
    <dgm:pt modelId="{DE4FE8CF-559C-4BC7-8106-5DB2CF415A68}" type="pres">
      <dgm:prSet presAssocID="{8775AB5E-740E-477F-A3EF-74447891142F}" presName="conn2-1" presStyleLbl="parChTrans1D2" presStyleIdx="6" presStyleCnt="7"/>
      <dgm:spPr/>
    </dgm:pt>
    <dgm:pt modelId="{700D7DBB-687B-49DA-B2F6-2668EED03324}" type="pres">
      <dgm:prSet presAssocID="{8775AB5E-740E-477F-A3EF-74447891142F}" presName="connTx" presStyleLbl="parChTrans1D2" presStyleIdx="6" presStyleCnt="7"/>
      <dgm:spPr/>
    </dgm:pt>
    <dgm:pt modelId="{DC6D4DD6-FDDF-4418-B1EC-5E48694C190A}" type="pres">
      <dgm:prSet presAssocID="{3B3E918A-4D40-4A2B-80D6-6AC29DC93ECF}" presName="root2" presStyleCnt="0"/>
      <dgm:spPr/>
    </dgm:pt>
    <dgm:pt modelId="{C7685468-E2E3-4D0C-B42B-F52312EE31AB}" type="pres">
      <dgm:prSet presAssocID="{3B3E918A-4D40-4A2B-80D6-6AC29DC93ECF}" presName="LevelTwoTextNode" presStyleLbl="node2" presStyleIdx="6" presStyleCnt="7">
        <dgm:presLayoutVars>
          <dgm:chPref val="3"/>
        </dgm:presLayoutVars>
      </dgm:prSet>
      <dgm:spPr/>
    </dgm:pt>
    <dgm:pt modelId="{041D5814-3522-4C46-A899-FED28F7F3623}" type="pres">
      <dgm:prSet presAssocID="{3B3E918A-4D40-4A2B-80D6-6AC29DC93ECF}" presName="level3hierChild" presStyleCnt="0"/>
      <dgm:spPr/>
    </dgm:pt>
    <dgm:pt modelId="{BF0F73C8-7D4C-4D16-B07E-4C9B26058457}" type="pres">
      <dgm:prSet presAssocID="{213C1DD8-9292-4AAD-AC5E-4A3D94CC489B}" presName="conn2-1" presStyleLbl="parChTrans1D3" presStyleIdx="4" presStyleCnt="10"/>
      <dgm:spPr/>
    </dgm:pt>
    <dgm:pt modelId="{E6708C96-E516-47DC-A21B-2E81A98F6602}" type="pres">
      <dgm:prSet presAssocID="{213C1DD8-9292-4AAD-AC5E-4A3D94CC489B}" presName="connTx" presStyleLbl="parChTrans1D3" presStyleIdx="4" presStyleCnt="10"/>
      <dgm:spPr/>
    </dgm:pt>
    <dgm:pt modelId="{D8B45DF5-0D33-4A00-9B0D-35E22F46EDA8}" type="pres">
      <dgm:prSet presAssocID="{883864DD-F0AD-4919-8192-CDA44462E7AD}" presName="root2" presStyleCnt="0"/>
      <dgm:spPr/>
    </dgm:pt>
    <dgm:pt modelId="{461DD295-0378-45CD-B2F8-792BEA98D755}" type="pres">
      <dgm:prSet presAssocID="{883864DD-F0AD-4919-8192-CDA44462E7AD}" presName="LevelTwoTextNode" presStyleLbl="node3" presStyleIdx="4" presStyleCnt="10">
        <dgm:presLayoutVars>
          <dgm:chPref val="3"/>
        </dgm:presLayoutVars>
      </dgm:prSet>
      <dgm:spPr/>
    </dgm:pt>
    <dgm:pt modelId="{C770B0D8-E0A1-458E-8DC0-63CAB136DF91}" type="pres">
      <dgm:prSet presAssocID="{883864DD-F0AD-4919-8192-CDA44462E7AD}" presName="level3hierChild" presStyleCnt="0"/>
      <dgm:spPr/>
    </dgm:pt>
    <dgm:pt modelId="{C6A90930-6259-4729-BED3-4D269FB89518}" type="pres">
      <dgm:prSet presAssocID="{CB0C340D-AC90-4704-B216-DA0753973DDF}" presName="conn2-1" presStyleLbl="parChTrans1D3" presStyleIdx="5" presStyleCnt="10"/>
      <dgm:spPr/>
    </dgm:pt>
    <dgm:pt modelId="{15BA84F4-A074-4288-AA45-E8E36E78BDB3}" type="pres">
      <dgm:prSet presAssocID="{CB0C340D-AC90-4704-B216-DA0753973DDF}" presName="connTx" presStyleLbl="parChTrans1D3" presStyleIdx="5" presStyleCnt="10"/>
      <dgm:spPr/>
    </dgm:pt>
    <dgm:pt modelId="{B3E99F9C-EE46-4BA3-8981-F5170D9ACEC0}" type="pres">
      <dgm:prSet presAssocID="{2865F9C6-E5AD-4E70-ADF1-52F0CAE97A72}" presName="root2" presStyleCnt="0"/>
      <dgm:spPr/>
    </dgm:pt>
    <dgm:pt modelId="{64210418-8C39-41AC-9FFC-AAE47280B78D}" type="pres">
      <dgm:prSet presAssocID="{2865F9C6-E5AD-4E70-ADF1-52F0CAE97A72}" presName="LevelTwoTextNode" presStyleLbl="node3" presStyleIdx="5" presStyleCnt="10">
        <dgm:presLayoutVars>
          <dgm:chPref val="3"/>
        </dgm:presLayoutVars>
      </dgm:prSet>
      <dgm:spPr/>
    </dgm:pt>
    <dgm:pt modelId="{931E29DC-F918-4F7A-8E45-A558BCAC4185}" type="pres">
      <dgm:prSet presAssocID="{2865F9C6-E5AD-4E70-ADF1-52F0CAE97A72}" presName="level3hierChild" presStyleCnt="0"/>
      <dgm:spPr/>
    </dgm:pt>
    <dgm:pt modelId="{C695B3F0-F807-47EF-9BE7-E57C694651DA}" type="pres">
      <dgm:prSet presAssocID="{571D6928-753B-433C-B42A-3947ABF62C69}" presName="conn2-1" presStyleLbl="parChTrans1D3" presStyleIdx="6" presStyleCnt="10"/>
      <dgm:spPr/>
    </dgm:pt>
    <dgm:pt modelId="{1E532926-52C5-4AE7-881A-F579B28D2749}" type="pres">
      <dgm:prSet presAssocID="{571D6928-753B-433C-B42A-3947ABF62C69}" presName="connTx" presStyleLbl="parChTrans1D3" presStyleIdx="6" presStyleCnt="10"/>
      <dgm:spPr/>
    </dgm:pt>
    <dgm:pt modelId="{E3F76B14-9D6D-4098-80D7-99D83CA88F41}" type="pres">
      <dgm:prSet presAssocID="{10203D66-F1F7-443F-9C8E-383830BFA34F}" presName="root2" presStyleCnt="0"/>
      <dgm:spPr/>
    </dgm:pt>
    <dgm:pt modelId="{9AE0CED5-7402-4C35-9A29-E4EBEA85160B}" type="pres">
      <dgm:prSet presAssocID="{10203D66-F1F7-443F-9C8E-383830BFA34F}" presName="LevelTwoTextNode" presStyleLbl="node3" presStyleIdx="6" presStyleCnt="10">
        <dgm:presLayoutVars>
          <dgm:chPref val="3"/>
        </dgm:presLayoutVars>
      </dgm:prSet>
      <dgm:spPr/>
    </dgm:pt>
    <dgm:pt modelId="{94301CF2-D8B5-405D-BA37-A178DFD66BAD}" type="pres">
      <dgm:prSet presAssocID="{10203D66-F1F7-443F-9C8E-383830BFA34F}" presName="level3hierChild" presStyleCnt="0"/>
      <dgm:spPr/>
    </dgm:pt>
    <dgm:pt modelId="{4147A823-D682-4E98-8B06-AD56A5B9F2BD}" type="pres">
      <dgm:prSet presAssocID="{6ADA975C-C8CE-4910-A50A-7C1E1816E6A8}" presName="conn2-1" presStyleLbl="parChTrans1D4" presStyleIdx="0" presStyleCnt="2"/>
      <dgm:spPr/>
    </dgm:pt>
    <dgm:pt modelId="{80B06C2A-A9C4-41A6-A957-EC03250DF32A}" type="pres">
      <dgm:prSet presAssocID="{6ADA975C-C8CE-4910-A50A-7C1E1816E6A8}" presName="connTx" presStyleLbl="parChTrans1D4" presStyleIdx="0" presStyleCnt="2"/>
      <dgm:spPr/>
    </dgm:pt>
    <dgm:pt modelId="{0A51B149-7D45-48AE-825E-220AB9983088}" type="pres">
      <dgm:prSet presAssocID="{BA725462-B4B3-4695-8300-AF488DFD49FF}" presName="root2" presStyleCnt="0"/>
      <dgm:spPr/>
    </dgm:pt>
    <dgm:pt modelId="{FA44A4E0-1979-4C85-B327-DBDD0B36B3A4}" type="pres">
      <dgm:prSet presAssocID="{BA725462-B4B3-4695-8300-AF488DFD49FF}" presName="LevelTwoTextNode" presStyleLbl="node4" presStyleIdx="0" presStyleCnt="2">
        <dgm:presLayoutVars>
          <dgm:chPref val="3"/>
        </dgm:presLayoutVars>
      </dgm:prSet>
      <dgm:spPr/>
    </dgm:pt>
    <dgm:pt modelId="{8363B11A-13B6-49B2-AB2F-344B9563960B}" type="pres">
      <dgm:prSet presAssocID="{BA725462-B4B3-4695-8300-AF488DFD49FF}" presName="level3hierChild" presStyleCnt="0"/>
      <dgm:spPr/>
    </dgm:pt>
    <dgm:pt modelId="{816DD2CD-A2B8-45E7-B21A-F8568391EB02}" type="pres">
      <dgm:prSet presAssocID="{DD658DB2-CC14-46BB-AAEC-4A52DA6E84D4}" presName="conn2-1" presStyleLbl="parChTrans1D4" presStyleIdx="1" presStyleCnt="2"/>
      <dgm:spPr/>
    </dgm:pt>
    <dgm:pt modelId="{6CD00CFC-5D7D-4CAE-B1CC-B0B1D6186112}" type="pres">
      <dgm:prSet presAssocID="{DD658DB2-CC14-46BB-AAEC-4A52DA6E84D4}" presName="connTx" presStyleLbl="parChTrans1D4" presStyleIdx="1" presStyleCnt="2"/>
      <dgm:spPr/>
    </dgm:pt>
    <dgm:pt modelId="{6F7AF676-3882-4F57-BD8F-A384A82FF86C}" type="pres">
      <dgm:prSet presAssocID="{69227862-2768-468C-80C9-55A5EE817342}" presName="root2" presStyleCnt="0"/>
      <dgm:spPr/>
    </dgm:pt>
    <dgm:pt modelId="{7211491E-0A22-4F2D-95AC-CB0435CB5821}" type="pres">
      <dgm:prSet presAssocID="{69227862-2768-468C-80C9-55A5EE817342}" presName="LevelTwoTextNode" presStyleLbl="node4" presStyleIdx="1" presStyleCnt="2">
        <dgm:presLayoutVars>
          <dgm:chPref val="3"/>
        </dgm:presLayoutVars>
      </dgm:prSet>
      <dgm:spPr/>
    </dgm:pt>
    <dgm:pt modelId="{5F789F5A-C478-4AF4-9CD6-771992938838}" type="pres">
      <dgm:prSet presAssocID="{69227862-2768-468C-80C9-55A5EE817342}" presName="level3hierChild" presStyleCnt="0"/>
      <dgm:spPr/>
    </dgm:pt>
    <dgm:pt modelId="{1CFFB94D-DE41-43AA-80B6-67A40DBCE8D8}" type="pres">
      <dgm:prSet presAssocID="{180F60B9-5464-4AEC-88E3-193BCF325FFD}" presName="conn2-1" presStyleLbl="parChTrans1D3" presStyleIdx="7" presStyleCnt="10"/>
      <dgm:spPr/>
    </dgm:pt>
    <dgm:pt modelId="{9D26A3D8-98D3-4F34-8D49-8FF5FB3CC606}" type="pres">
      <dgm:prSet presAssocID="{180F60B9-5464-4AEC-88E3-193BCF325FFD}" presName="connTx" presStyleLbl="parChTrans1D3" presStyleIdx="7" presStyleCnt="10"/>
      <dgm:spPr/>
    </dgm:pt>
    <dgm:pt modelId="{96A27233-F69A-4249-81F1-D0D5EC37CC38}" type="pres">
      <dgm:prSet presAssocID="{BBC11273-04D5-49FF-BD7E-4963EDDA3F6B}" presName="root2" presStyleCnt="0"/>
      <dgm:spPr/>
    </dgm:pt>
    <dgm:pt modelId="{D59F0FC1-2E62-4625-8E96-7EA403570F51}" type="pres">
      <dgm:prSet presAssocID="{BBC11273-04D5-49FF-BD7E-4963EDDA3F6B}" presName="LevelTwoTextNode" presStyleLbl="node3" presStyleIdx="7" presStyleCnt="10">
        <dgm:presLayoutVars>
          <dgm:chPref val="3"/>
        </dgm:presLayoutVars>
      </dgm:prSet>
      <dgm:spPr/>
    </dgm:pt>
    <dgm:pt modelId="{6D0BA5D6-6CA5-4066-A5ED-B02E4C329DE0}" type="pres">
      <dgm:prSet presAssocID="{BBC11273-04D5-49FF-BD7E-4963EDDA3F6B}" presName="level3hierChild" presStyleCnt="0"/>
      <dgm:spPr/>
    </dgm:pt>
    <dgm:pt modelId="{19D35195-490F-4132-953C-FF5235EA5707}" type="pres">
      <dgm:prSet presAssocID="{F37CF2F0-7C26-4696-833F-8D37141B6701}" presName="conn2-1" presStyleLbl="parChTrans1D3" presStyleIdx="8" presStyleCnt="10"/>
      <dgm:spPr/>
    </dgm:pt>
    <dgm:pt modelId="{388A302F-5542-4C67-ABC7-89FBB92DE2E9}" type="pres">
      <dgm:prSet presAssocID="{F37CF2F0-7C26-4696-833F-8D37141B6701}" presName="connTx" presStyleLbl="parChTrans1D3" presStyleIdx="8" presStyleCnt="10"/>
      <dgm:spPr/>
    </dgm:pt>
    <dgm:pt modelId="{F7840679-A8D3-4156-A0F9-6C5642E53050}" type="pres">
      <dgm:prSet presAssocID="{20B586D7-629F-49B6-AE77-29496215153E}" presName="root2" presStyleCnt="0"/>
      <dgm:spPr/>
    </dgm:pt>
    <dgm:pt modelId="{53EDEB93-9115-4C4A-9651-F7F6E6B6034C}" type="pres">
      <dgm:prSet presAssocID="{20B586D7-629F-49B6-AE77-29496215153E}" presName="LevelTwoTextNode" presStyleLbl="node3" presStyleIdx="8" presStyleCnt="10">
        <dgm:presLayoutVars>
          <dgm:chPref val="3"/>
        </dgm:presLayoutVars>
      </dgm:prSet>
      <dgm:spPr/>
    </dgm:pt>
    <dgm:pt modelId="{D2489DE5-D650-4245-A570-6610E489047F}" type="pres">
      <dgm:prSet presAssocID="{20B586D7-629F-49B6-AE77-29496215153E}" presName="level3hierChild" presStyleCnt="0"/>
      <dgm:spPr/>
    </dgm:pt>
    <dgm:pt modelId="{08C530F2-4E1F-4839-B709-3001901E793A}" type="pres">
      <dgm:prSet presAssocID="{487238CB-B834-4A7A-BE0C-6E20A0977E9F}" presName="conn2-1" presStyleLbl="parChTrans1D3" presStyleIdx="9" presStyleCnt="10"/>
      <dgm:spPr/>
    </dgm:pt>
    <dgm:pt modelId="{E943020D-8F53-4AC4-8A92-11E0CE2F8FA7}" type="pres">
      <dgm:prSet presAssocID="{487238CB-B834-4A7A-BE0C-6E20A0977E9F}" presName="connTx" presStyleLbl="parChTrans1D3" presStyleIdx="9" presStyleCnt="10"/>
      <dgm:spPr/>
    </dgm:pt>
    <dgm:pt modelId="{3259F54C-5911-4231-8B1F-64B01755A1CE}" type="pres">
      <dgm:prSet presAssocID="{04D0393F-8D30-45D8-91AE-B1DEECE52E65}" presName="root2" presStyleCnt="0"/>
      <dgm:spPr/>
    </dgm:pt>
    <dgm:pt modelId="{5C77F53C-A91E-4648-84D4-4DEEDE68330C}" type="pres">
      <dgm:prSet presAssocID="{04D0393F-8D30-45D8-91AE-B1DEECE52E65}" presName="LevelTwoTextNode" presStyleLbl="node3" presStyleIdx="9" presStyleCnt="10">
        <dgm:presLayoutVars>
          <dgm:chPref val="3"/>
        </dgm:presLayoutVars>
      </dgm:prSet>
      <dgm:spPr/>
    </dgm:pt>
    <dgm:pt modelId="{E3512156-F927-4B12-BA32-42E33EAB5594}" type="pres">
      <dgm:prSet presAssocID="{04D0393F-8D30-45D8-91AE-B1DEECE52E65}" presName="level3hierChild" presStyleCnt="0"/>
      <dgm:spPr/>
    </dgm:pt>
  </dgm:ptLst>
  <dgm:cxnLst>
    <dgm:cxn modelId="{0E94CDF4-89B7-4D74-8102-58AD26402C5B}" type="presOf" srcId="{213C1DD8-9292-4AAD-AC5E-4A3D94CC489B}" destId="{BF0F73C8-7D4C-4D16-B07E-4C9B26058457}" srcOrd="0" destOrd="0" presId="urn:microsoft.com/office/officeart/2008/layout/HorizontalMultiLevelHierarchy"/>
    <dgm:cxn modelId="{75F73C32-CC53-4933-BBCA-BAD895E424D7}" type="presOf" srcId="{487238CB-B834-4A7A-BE0C-6E20A0977E9F}" destId="{08C530F2-4E1F-4839-B709-3001901E793A}" srcOrd="0" destOrd="0" presId="urn:microsoft.com/office/officeart/2008/layout/HorizontalMultiLevelHierarchy"/>
    <dgm:cxn modelId="{4EF7698C-0073-4AF9-BFE5-6DCCDBA9C757}" srcId="{315270B3-193E-4813-834B-C161C4345F57}" destId="{35EC3255-85B5-4C76-87F0-7CF215D164D1}" srcOrd="1" destOrd="0" parTransId="{CFA46800-5D1C-4550-9DB7-08047F9C0E89}" sibTransId="{31BB3A54-7CF5-4CD1-91D7-3413178BD1E2}"/>
    <dgm:cxn modelId="{2B87E67B-9259-4B9C-9EFB-C66838B12357}" type="presOf" srcId="{20B586D7-629F-49B6-AE77-29496215153E}" destId="{53EDEB93-9115-4C4A-9651-F7F6E6B6034C}" srcOrd="0" destOrd="0" presId="urn:microsoft.com/office/officeart/2008/layout/HorizontalMultiLevelHierarchy"/>
    <dgm:cxn modelId="{5BFF6735-ACEE-416C-820C-9A5697CC7124}" srcId="{10203D66-F1F7-443F-9C8E-383830BFA34F}" destId="{BA725462-B4B3-4695-8300-AF488DFD49FF}" srcOrd="0" destOrd="0" parTransId="{6ADA975C-C8CE-4910-A50A-7C1E1816E6A8}" sibTransId="{08C4C463-7114-40BC-8A2A-5F83AC353B5B}"/>
    <dgm:cxn modelId="{C1476006-DD92-4B2E-B192-D7917A1DBE5B}" type="presOf" srcId="{23BA14D1-8488-46ED-B53B-38BE93D4ECCC}" destId="{D7589E20-DB38-4C28-B7D4-A728C21DB232}" srcOrd="0" destOrd="0" presId="urn:microsoft.com/office/officeart/2008/layout/HorizontalMultiLevelHierarchy"/>
    <dgm:cxn modelId="{A0EFB9BF-EB9D-4A74-9B5E-3E20DB1EABE1}" type="presOf" srcId="{180F60B9-5464-4AEC-88E3-193BCF325FFD}" destId="{1CFFB94D-DE41-43AA-80B6-67A40DBCE8D8}" srcOrd="0" destOrd="0" presId="urn:microsoft.com/office/officeart/2008/layout/HorizontalMultiLevelHierarchy"/>
    <dgm:cxn modelId="{844DB565-5ECC-4027-A6AD-9B68711824EC}" type="presOf" srcId="{E07C3F9F-737D-407A-8E44-B6169870F9F7}" destId="{3E16762B-E74F-4167-8AF7-2B75B958CB40}" srcOrd="0" destOrd="0" presId="urn:microsoft.com/office/officeart/2008/layout/HorizontalMultiLevelHierarchy"/>
    <dgm:cxn modelId="{5C8C697A-68B1-494D-BA59-39FE119A478F}" type="presOf" srcId="{CFA46800-5D1C-4550-9DB7-08047F9C0E89}" destId="{419FBF12-E16E-4A42-B766-DB6CF7154155}" srcOrd="0" destOrd="0" presId="urn:microsoft.com/office/officeart/2008/layout/HorizontalMultiLevelHierarchy"/>
    <dgm:cxn modelId="{285C8E39-AD0A-4DA2-856A-DD278B719978}" srcId="{315270B3-193E-4813-834B-C161C4345F57}" destId="{3B3E918A-4D40-4A2B-80D6-6AC29DC93ECF}" srcOrd="6" destOrd="0" parTransId="{8775AB5E-740E-477F-A3EF-74447891142F}" sibTransId="{7A9ADAC8-67D4-4F38-8604-0A14FDC26F6E}"/>
    <dgm:cxn modelId="{C63A0A84-C9D5-4730-90FC-3C9B2B968603}" type="presOf" srcId="{04D0393F-8D30-45D8-91AE-B1DEECE52E65}" destId="{5C77F53C-A91E-4648-84D4-4DEEDE68330C}" srcOrd="0" destOrd="0" presId="urn:microsoft.com/office/officeart/2008/layout/HorizontalMultiLevelHierarchy"/>
    <dgm:cxn modelId="{B816A1C7-FDC3-4848-84C5-D3A29DC0199B}" type="presOf" srcId="{213C1DD8-9292-4AAD-AC5E-4A3D94CC489B}" destId="{E6708C96-E516-47DC-A21B-2E81A98F6602}" srcOrd="1" destOrd="0" presId="urn:microsoft.com/office/officeart/2008/layout/HorizontalMultiLevelHierarchy"/>
    <dgm:cxn modelId="{704DD94C-E4BD-461A-A874-FFCCF93BE296}" type="presOf" srcId="{8775AB5E-740E-477F-A3EF-74447891142F}" destId="{DE4FE8CF-559C-4BC7-8106-5DB2CF415A68}" srcOrd="0" destOrd="0" presId="urn:microsoft.com/office/officeart/2008/layout/HorizontalMultiLevelHierarchy"/>
    <dgm:cxn modelId="{8ECB297C-665A-4FDE-B662-F71AD349850E}" type="presOf" srcId="{9F4AA598-8057-4ACD-B0F2-4AF96E887CBF}" destId="{70E561F6-A32F-45B8-AB3B-53F1C31C868E}" srcOrd="0" destOrd="0" presId="urn:microsoft.com/office/officeart/2008/layout/HorizontalMultiLevelHierarchy"/>
    <dgm:cxn modelId="{10BFD1BF-5A85-4E17-92B5-B10E3583324F}" type="presOf" srcId="{CB0C340D-AC90-4704-B216-DA0753973DDF}" destId="{15BA84F4-A074-4288-AA45-E8E36E78BDB3}" srcOrd="1" destOrd="0" presId="urn:microsoft.com/office/officeart/2008/layout/HorizontalMultiLevelHierarchy"/>
    <dgm:cxn modelId="{0A30DF72-9EC8-44C3-87BC-CB080845812B}" type="presOf" srcId="{CFA46800-5D1C-4550-9DB7-08047F9C0E89}" destId="{D43AB8C2-9DAA-4D03-A264-2663CDF2ABDE}" srcOrd="1" destOrd="0" presId="urn:microsoft.com/office/officeart/2008/layout/HorizontalMultiLevelHierarchy"/>
    <dgm:cxn modelId="{4C4A7764-BA55-4BC8-A8A7-7FE3508C9463}" srcId="{3B3E918A-4D40-4A2B-80D6-6AC29DC93ECF}" destId="{883864DD-F0AD-4919-8192-CDA44462E7AD}" srcOrd="0" destOrd="0" parTransId="{213C1DD8-9292-4AAD-AC5E-4A3D94CC489B}" sibTransId="{D885A108-B596-48AC-BF79-BC9E0740F138}"/>
    <dgm:cxn modelId="{09111146-9BAF-456F-8ABB-255B01DEB054}" type="presOf" srcId="{10203D66-F1F7-443F-9C8E-383830BFA34F}" destId="{9AE0CED5-7402-4C35-9A29-E4EBEA85160B}" srcOrd="0" destOrd="0" presId="urn:microsoft.com/office/officeart/2008/layout/HorizontalMultiLevelHierarchy"/>
    <dgm:cxn modelId="{8741FF23-2DB0-4455-AA5F-E4B40D4E6E6D}" srcId="{315270B3-193E-4813-834B-C161C4345F57}" destId="{FFC90936-47D7-4D98-A7C4-19FCEBE37CF8}" srcOrd="0" destOrd="0" parTransId="{F0F2EB4D-5CB7-498C-97C7-FF1AFFE7A682}" sibTransId="{2D6FD626-9E7D-4A39-A243-927375B3C744}"/>
    <dgm:cxn modelId="{52832BE3-2426-45AA-B815-AE6FAA560014}" type="presOf" srcId="{19F3088A-88EF-46D6-A7F3-B20AB51F1E67}" destId="{FB6F159A-B2B4-49A3-BDEE-D66ACF8DB67A}" srcOrd="0" destOrd="0" presId="urn:microsoft.com/office/officeart/2008/layout/HorizontalMultiLevelHierarchy"/>
    <dgm:cxn modelId="{D98D2ED6-5D78-4338-8D15-E2F3B033B467}" type="presOf" srcId="{571D6928-753B-433C-B42A-3947ABF62C69}" destId="{1E532926-52C5-4AE7-881A-F579B28D2749}" srcOrd="1" destOrd="0" presId="urn:microsoft.com/office/officeart/2008/layout/HorizontalMultiLevelHierarchy"/>
    <dgm:cxn modelId="{D34A3B9E-3B55-420B-89FC-1C9916E56225}" type="presOf" srcId="{7790E2D3-F744-4416-8B8B-44AD2215C8E2}" destId="{AC6B56B4-6331-42D9-B84A-D0A5392F69C3}" srcOrd="0" destOrd="0" presId="urn:microsoft.com/office/officeart/2008/layout/HorizontalMultiLevelHierarchy"/>
    <dgm:cxn modelId="{FAD33E70-EBAB-4A2F-B6D1-60EB436DBC24}" type="presOf" srcId="{6ADA975C-C8CE-4910-A50A-7C1E1816E6A8}" destId="{80B06C2A-A9C4-41A6-A957-EC03250DF32A}" srcOrd="1" destOrd="0" presId="urn:microsoft.com/office/officeart/2008/layout/HorizontalMultiLevelHierarchy"/>
    <dgm:cxn modelId="{60BF1550-E839-4277-B8D1-DB3936572A59}" srcId="{315270B3-193E-4813-834B-C161C4345F57}" destId="{9F4AA598-8057-4ACD-B0F2-4AF96E887CBF}" srcOrd="4" destOrd="0" parTransId="{CE26FBA9-BBDA-43E1-981F-AC2E59FB93E5}" sibTransId="{5A7DF02A-1428-4B27-9D4C-33CE1C25FA2E}"/>
    <dgm:cxn modelId="{125ED44F-17FF-415C-8F4F-851053F4B0DB}" type="presOf" srcId="{BBC11273-04D5-49FF-BD7E-4963EDDA3F6B}" destId="{D59F0FC1-2E62-4625-8E96-7EA403570F51}" srcOrd="0" destOrd="0" presId="urn:microsoft.com/office/officeart/2008/layout/HorizontalMultiLevelHierarchy"/>
    <dgm:cxn modelId="{AE25B117-1DF2-4320-9620-F8051B570949}" type="presOf" srcId="{CE26FBA9-BBDA-43E1-981F-AC2E59FB93E5}" destId="{790AA610-B7C7-4804-B147-F4ADABDB86BE}" srcOrd="0" destOrd="0" presId="urn:microsoft.com/office/officeart/2008/layout/HorizontalMultiLevelHierarchy"/>
    <dgm:cxn modelId="{3B94CD30-11A8-4326-B28C-C16EBE7F77D1}" type="presOf" srcId="{342991D6-2195-48B3-BC35-2DF112582494}" destId="{8E33F7D7-27E4-4DFA-AD29-B9EB5C2EF345}" srcOrd="0" destOrd="0" presId="urn:microsoft.com/office/officeart/2008/layout/HorizontalMultiLevelHierarchy"/>
    <dgm:cxn modelId="{79597FD4-5E23-4CE1-A1A8-42AC9BD4417D}" type="presOf" srcId="{35EC3255-85B5-4C76-87F0-7CF215D164D1}" destId="{B81B5C16-F3C4-4CD5-8907-6DCD7A559089}" srcOrd="0" destOrd="0" presId="urn:microsoft.com/office/officeart/2008/layout/HorizontalMultiLevelHierarchy"/>
    <dgm:cxn modelId="{E6388A87-BCCA-4A0A-BFF6-8E36F8DD7604}" type="presOf" srcId="{23BA14D1-8488-46ED-B53B-38BE93D4ECCC}" destId="{0AFC637D-E644-4C8C-B53E-2AA60508AB65}" srcOrd="1" destOrd="0" presId="urn:microsoft.com/office/officeart/2008/layout/HorizontalMultiLevelHierarchy"/>
    <dgm:cxn modelId="{7C4B8499-89D1-4437-936A-820742D7AB5C}" srcId="{3B3E918A-4D40-4A2B-80D6-6AC29DC93ECF}" destId="{04D0393F-8D30-45D8-91AE-B1DEECE52E65}" srcOrd="5" destOrd="0" parTransId="{487238CB-B834-4A7A-BE0C-6E20A0977E9F}" sibTransId="{DD1789C9-6A09-411B-BC61-480D827B3CE8}"/>
    <dgm:cxn modelId="{F58B8643-8DD5-4DCD-BEBE-76788F762609}" type="presOf" srcId="{572B2EC3-D20C-4538-86DE-75B288674B4F}" destId="{7A0F57FA-D5FC-44FC-886D-4D1DEE79AC29}" srcOrd="0" destOrd="0" presId="urn:microsoft.com/office/officeart/2008/layout/HorizontalMultiLevelHierarchy"/>
    <dgm:cxn modelId="{91B712CA-FBC2-4CEA-90B4-F487498668D0}" srcId="{315270B3-193E-4813-834B-C161C4345F57}" destId="{40E6084B-24C2-4583-B403-52666536D34A}" srcOrd="3" destOrd="0" parTransId="{235CEC3F-EFFC-4E21-AB2E-77538A7CA40A}" sibTransId="{2E2F115E-22A6-4947-88D0-DF75FE31AC53}"/>
    <dgm:cxn modelId="{9467BA0E-2278-4AAC-9068-833623B0E09C}" srcId="{3B3E918A-4D40-4A2B-80D6-6AC29DC93ECF}" destId="{10203D66-F1F7-443F-9C8E-383830BFA34F}" srcOrd="2" destOrd="0" parTransId="{571D6928-753B-433C-B42A-3947ABF62C69}" sibTransId="{2FD5A55D-7EEF-4F26-95F9-DD517D600E4A}"/>
    <dgm:cxn modelId="{D7280302-E5A9-4736-B948-D6807BA09250}" type="presOf" srcId="{235CEC3F-EFFC-4E21-AB2E-77538A7CA40A}" destId="{CBC3074E-3BF1-4ECF-A25F-C40E02F8EE33}" srcOrd="1" destOrd="0" presId="urn:microsoft.com/office/officeart/2008/layout/HorizontalMultiLevelHierarchy"/>
    <dgm:cxn modelId="{E1095E3D-164A-4CD0-B540-4F1E71A4DC2C}" type="presOf" srcId="{BA725462-B4B3-4695-8300-AF488DFD49FF}" destId="{FA44A4E0-1979-4C85-B327-DBDD0B36B3A4}" srcOrd="0" destOrd="0" presId="urn:microsoft.com/office/officeart/2008/layout/HorizontalMultiLevelHierarchy"/>
    <dgm:cxn modelId="{A7CAFC74-E507-4FD5-92D2-94237326E98C}" type="presOf" srcId="{0B813653-2ED3-49A4-8EA2-FBA60368211A}" destId="{87E9F568-EF1C-469F-9DCA-6C9263A94B8B}" srcOrd="0" destOrd="0" presId="urn:microsoft.com/office/officeart/2008/layout/HorizontalMultiLevelHierarchy"/>
    <dgm:cxn modelId="{8AD23FE0-D609-4B97-84F1-0C2EDD4104F5}" type="presOf" srcId="{69227862-2768-468C-80C9-55A5EE817342}" destId="{7211491E-0A22-4F2D-95AC-CB0435CB5821}" srcOrd="0" destOrd="0" presId="urn:microsoft.com/office/officeart/2008/layout/HorizontalMultiLevelHierarchy"/>
    <dgm:cxn modelId="{C709D22C-1D15-496E-BEAB-02198C505BBD}" srcId="{7790E2D3-F744-4416-8B8B-44AD2215C8E2}" destId="{DAB4F8D8-D113-4812-839B-D8127FF98A39}" srcOrd="1" destOrd="0" parTransId="{342991D6-2195-48B3-BC35-2DF112582494}" sibTransId="{1535042C-3390-4C0B-A077-0EC26850A783}"/>
    <dgm:cxn modelId="{9BD450E5-4025-4543-9A7F-1FD0A49AF6A2}" type="presOf" srcId="{F37CF2F0-7C26-4696-833F-8D37141B6701}" destId="{19D35195-490F-4132-953C-FF5235EA5707}" srcOrd="0" destOrd="0" presId="urn:microsoft.com/office/officeart/2008/layout/HorizontalMultiLevelHierarchy"/>
    <dgm:cxn modelId="{18A34F4A-FEE1-4437-8EFF-DE39B767CCE5}" type="presOf" srcId="{E07C3F9F-737D-407A-8E44-B6169870F9F7}" destId="{6A130E8B-BB89-466D-970E-78BB9DD30B59}" srcOrd="1" destOrd="0" presId="urn:microsoft.com/office/officeart/2008/layout/HorizontalMultiLevelHierarchy"/>
    <dgm:cxn modelId="{513AD1F5-9EA0-42C4-96E3-31ED4206E55E}" type="presOf" srcId="{180F60B9-5464-4AEC-88E3-193BCF325FFD}" destId="{9D26A3D8-98D3-4F34-8D49-8FF5FB3CC606}" srcOrd="1" destOrd="0" presId="urn:microsoft.com/office/officeart/2008/layout/HorizontalMultiLevelHierarchy"/>
    <dgm:cxn modelId="{E73F6CF7-4F21-43EF-B1E6-6C02579DE265}" type="presOf" srcId="{3B3E918A-4D40-4A2B-80D6-6AC29DC93ECF}" destId="{C7685468-E2E3-4D0C-B42B-F52312EE31AB}" srcOrd="0" destOrd="0" presId="urn:microsoft.com/office/officeart/2008/layout/HorizontalMultiLevelHierarchy"/>
    <dgm:cxn modelId="{5508ADE2-1716-4EC1-BB9C-296CEFFBCC7C}" type="presOf" srcId="{6ADA975C-C8CE-4910-A50A-7C1E1816E6A8}" destId="{4147A823-D682-4E98-8B06-AD56A5B9F2BD}" srcOrd="0" destOrd="0" presId="urn:microsoft.com/office/officeart/2008/layout/HorizontalMultiLevelHierarchy"/>
    <dgm:cxn modelId="{47BFBFF7-B6D2-4B47-8C1F-15C6BA410D83}" type="presOf" srcId="{342991D6-2195-48B3-BC35-2DF112582494}" destId="{4D569462-53B2-4903-B0FF-78B0865AEAE5}" srcOrd="1" destOrd="0" presId="urn:microsoft.com/office/officeart/2008/layout/HorizontalMultiLevelHierarchy"/>
    <dgm:cxn modelId="{0220C650-1D28-4C72-BA92-52D7A4100E62}" type="presOf" srcId="{DAB4F8D8-D113-4812-839B-D8127FF98A39}" destId="{7FF6755C-D81A-49F5-8E18-7CB33F1C7B47}" srcOrd="0" destOrd="0" presId="urn:microsoft.com/office/officeart/2008/layout/HorizontalMultiLevelHierarchy"/>
    <dgm:cxn modelId="{BB950556-03DC-4720-B968-E0DA6A596C95}" type="presOf" srcId="{8775AB5E-740E-477F-A3EF-74447891142F}" destId="{700D7DBB-687B-49DA-B2F6-2668EED03324}" srcOrd="1" destOrd="0" presId="urn:microsoft.com/office/officeart/2008/layout/HorizontalMultiLevelHierarchy"/>
    <dgm:cxn modelId="{953DD108-104C-49F8-A95A-33748DB8CBFC}" srcId="{10203D66-F1F7-443F-9C8E-383830BFA34F}" destId="{69227862-2768-468C-80C9-55A5EE817342}" srcOrd="1" destOrd="0" parTransId="{DD658DB2-CC14-46BB-AAEC-4A52DA6E84D4}" sibTransId="{CAF2CDA8-3770-4542-B03E-7838CC340177}"/>
    <dgm:cxn modelId="{9F771B30-86D4-4D84-83C5-D1375CB88D3D}" srcId="{3B3E918A-4D40-4A2B-80D6-6AC29DC93ECF}" destId="{20B586D7-629F-49B6-AE77-29496215153E}" srcOrd="4" destOrd="0" parTransId="{F37CF2F0-7C26-4696-833F-8D37141B6701}" sibTransId="{F5C924C0-6FA7-4BE5-97A9-8300B07D44AA}"/>
    <dgm:cxn modelId="{E35E0C39-111E-4D9B-86CC-CBA7E8DF26E2}" type="presOf" srcId="{5B4D4612-4E76-44B6-9B0C-91E54D61F60A}" destId="{11330AFB-1ABD-46A6-A733-8AA49F6D5B24}" srcOrd="0" destOrd="0" presId="urn:microsoft.com/office/officeart/2008/layout/HorizontalMultiLevelHierarchy"/>
    <dgm:cxn modelId="{B4A0CEB4-FDD5-49A6-A200-97947D3E0006}" type="presOf" srcId="{FFC90936-47D7-4D98-A7C4-19FCEBE37CF8}" destId="{31B50081-E637-4A67-86D9-5AA1FBD48EC3}" srcOrd="0" destOrd="0" presId="urn:microsoft.com/office/officeart/2008/layout/HorizontalMultiLevelHierarchy"/>
    <dgm:cxn modelId="{2ADF46F0-D348-49DC-B321-E758937FB228}" type="presOf" srcId="{F37CF2F0-7C26-4696-833F-8D37141B6701}" destId="{388A302F-5542-4C67-ABC7-89FBB92DE2E9}" srcOrd="1" destOrd="0" presId="urn:microsoft.com/office/officeart/2008/layout/HorizontalMultiLevelHierarchy"/>
    <dgm:cxn modelId="{5A83D7A3-5CA0-4DCE-ABAF-9F102BCB8B37}" type="presOf" srcId="{E8634490-5ABF-42B0-9EA5-8DD7542114BB}" destId="{3E5C9C43-C745-4A62-AF58-C860DAD1D124}" srcOrd="0" destOrd="0" presId="urn:microsoft.com/office/officeart/2008/layout/HorizontalMultiLevelHierarchy"/>
    <dgm:cxn modelId="{3AAB22B6-6EC0-4E90-A9CF-3B9E978C0FA0}" type="presOf" srcId="{DD658DB2-CC14-46BB-AAEC-4A52DA6E84D4}" destId="{816DD2CD-A2B8-45E7-B21A-F8568391EB02}" srcOrd="0" destOrd="0" presId="urn:microsoft.com/office/officeart/2008/layout/HorizontalMultiLevelHierarchy"/>
    <dgm:cxn modelId="{D100D3BC-D8F2-4871-8759-65DC503964AB}" type="presOf" srcId="{487238CB-B834-4A7A-BE0C-6E20A0977E9F}" destId="{E943020D-8F53-4AC4-8A92-11E0CE2F8FA7}" srcOrd="1" destOrd="0" presId="urn:microsoft.com/office/officeart/2008/layout/HorizontalMultiLevelHierarchy"/>
    <dgm:cxn modelId="{E6CA0E59-05C9-45E6-B890-9E1A9DD4982B}" type="presOf" srcId="{571D6928-753B-433C-B42A-3947ABF62C69}" destId="{C695B3F0-F807-47EF-9BE7-E57C694651DA}" srcOrd="0" destOrd="0" presId="urn:microsoft.com/office/officeart/2008/layout/HorizontalMultiLevelHierarchy"/>
    <dgm:cxn modelId="{3EF3B655-B37A-48BC-835B-5D32EC09F46E}" type="presOf" srcId="{DD658DB2-CC14-46BB-AAEC-4A52DA6E84D4}" destId="{6CD00CFC-5D7D-4CAE-B1CC-B0B1D6186112}" srcOrd="1" destOrd="0" presId="urn:microsoft.com/office/officeart/2008/layout/HorizontalMultiLevelHierarchy"/>
    <dgm:cxn modelId="{9B00AD5F-3E76-4D9C-8985-5AD0DCB3D2AE}" type="presOf" srcId="{49DC850D-B177-4895-AE8E-7C3B1CE73DB0}" destId="{3A944737-5263-47C6-88B1-AC321F945C7C}" srcOrd="0" destOrd="0" presId="urn:microsoft.com/office/officeart/2008/layout/HorizontalMultiLevelHierarchy"/>
    <dgm:cxn modelId="{CC75A1AB-DE6B-4A59-8E25-E6AB1E6FFF6B}" type="presOf" srcId="{CB0C340D-AC90-4704-B216-DA0753973DDF}" destId="{C6A90930-6259-4729-BED3-4D269FB89518}" srcOrd="0" destOrd="0" presId="urn:microsoft.com/office/officeart/2008/layout/HorizontalMultiLevelHierarchy"/>
    <dgm:cxn modelId="{4974F4F6-C46B-4EA1-A07E-675FA6697F67}" type="presOf" srcId="{F0F2EB4D-5CB7-498C-97C7-FF1AFFE7A682}" destId="{80663693-D856-4D8F-96D1-6C3526C48A79}" srcOrd="1" destOrd="0" presId="urn:microsoft.com/office/officeart/2008/layout/HorizontalMultiLevelHierarchy"/>
    <dgm:cxn modelId="{4617BF26-1A19-49EC-B938-7669CBEC8F88}" srcId="{3B3E918A-4D40-4A2B-80D6-6AC29DC93ECF}" destId="{BBC11273-04D5-49FF-BD7E-4963EDDA3F6B}" srcOrd="3" destOrd="0" parTransId="{180F60B9-5464-4AEC-88E3-193BCF325FFD}" sibTransId="{9F00B6CD-CF5E-4B36-91EB-254E89A543A9}"/>
    <dgm:cxn modelId="{78FC2E2B-1586-469D-946B-3ED9F75E270E}" type="presOf" srcId="{F0F2EB4D-5CB7-498C-97C7-FF1AFFE7A682}" destId="{60FF0E71-59A7-488C-B4C9-4B28BCF4E4B7}" srcOrd="0" destOrd="0" presId="urn:microsoft.com/office/officeart/2008/layout/HorizontalMultiLevelHierarchy"/>
    <dgm:cxn modelId="{D18C7316-C068-46C8-B4BF-0B1FC1067E75}" type="presOf" srcId="{0B813653-2ED3-49A4-8EA2-FBA60368211A}" destId="{038859F1-6522-4925-9200-F0C6D7CB82A8}" srcOrd="1" destOrd="0" presId="urn:microsoft.com/office/officeart/2008/layout/HorizontalMultiLevelHierarchy"/>
    <dgm:cxn modelId="{8FFD5F1D-6017-491E-85F8-7157CB83EAA5}" srcId="{7790E2D3-F744-4416-8B8B-44AD2215C8E2}" destId="{19F3088A-88EF-46D6-A7F3-B20AB51F1E67}" srcOrd="0" destOrd="0" parTransId="{984690D5-3568-43E9-B949-BC9C31D9B953}" sibTransId="{31D3CE59-5061-4850-82EE-3185D8DF6DB6}"/>
    <dgm:cxn modelId="{A1FA5848-6DA0-413A-8D5E-A9D1D4B0EA8C}" srcId="{3B3E918A-4D40-4A2B-80D6-6AC29DC93ECF}" destId="{2865F9C6-E5AD-4E70-ADF1-52F0CAE97A72}" srcOrd="1" destOrd="0" parTransId="{CB0C340D-AC90-4704-B216-DA0753973DDF}" sibTransId="{9B260CD5-5756-4193-B491-972DA4968814}"/>
    <dgm:cxn modelId="{3201BC02-DFE9-4ECA-A78F-05CD2120464D}" srcId="{7790E2D3-F744-4416-8B8B-44AD2215C8E2}" destId="{572B2EC3-D20C-4538-86DE-75B288674B4F}" srcOrd="2" destOrd="0" parTransId="{5B4D4612-4E76-44B6-9B0C-91E54D61F60A}" sibTransId="{B8966199-961F-46C4-A1D5-AB2CEC0F407A}"/>
    <dgm:cxn modelId="{0DB7359E-F16F-4F9B-A56A-3A19A70C968C}" srcId="{315270B3-193E-4813-834B-C161C4345F57}" destId="{7790E2D3-F744-4416-8B8B-44AD2215C8E2}" srcOrd="5" destOrd="0" parTransId="{0B813653-2ED3-49A4-8EA2-FBA60368211A}" sibTransId="{0F34EE6D-508E-4018-AF7B-36006DAD9226}"/>
    <dgm:cxn modelId="{4E3FA65D-42C0-4A7B-BDE8-42F61FC655F1}" srcId="{315270B3-193E-4813-834B-C161C4345F57}" destId="{E8634490-5ABF-42B0-9EA5-8DD7542114BB}" srcOrd="2" destOrd="0" parTransId="{23BA14D1-8488-46ED-B53B-38BE93D4ECCC}" sibTransId="{9B7CC216-E8FF-4949-BA23-6AD8A3C2816F}"/>
    <dgm:cxn modelId="{573B8F7D-3E4E-4DE8-A7B5-1E2ECF0C4C56}" type="presOf" srcId="{984690D5-3568-43E9-B949-BC9C31D9B953}" destId="{F9844791-3472-4831-BD4D-63F2F39B6E34}" srcOrd="0" destOrd="0" presId="urn:microsoft.com/office/officeart/2008/layout/HorizontalMultiLevelHierarchy"/>
    <dgm:cxn modelId="{54BCF5B6-E135-4363-900D-EDD75C56C819}" srcId="{2FD76CE3-F269-42CA-B966-DE163F7A62DB}" destId="{315270B3-193E-4813-834B-C161C4345F57}" srcOrd="0" destOrd="0" parTransId="{7193EB2E-0594-4383-9348-17EB0AB87604}" sibTransId="{808E1679-7BD6-4C77-A4EC-9A6AFCAC5B35}"/>
    <dgm:cxn modelId="{A47B223C-56FC-4D24-98CF-11DA18070B7E}" type="presOf" srcId="{315270B3-193E-4813-834B-C161C4345F57}" destId="{2D8C2DE3-C046-4167-A77B-6DAD6ED09397}" srcOrd="0" destOrd="0" presId="urn:microsoft.com/office/officeart/2008/layout/HorizontalMultiLevelHierarchy"/>
    <dgm:cxn modelId="{7307B599-9524-4F35-9C97-165D264B931F}" type="presOf" srcId="{5B4D4612-4E76-44B6-9B0C-91E54D61F60A}" destId="{598080C2-165E-4F9A-AC18-625BB5093B71}" srcOrd="1" destOrd="0" presId="urn:microsoft.com/office/officeart/2008/layout/HorizontalMultiLevelHierarchy"/>
    <dgm:cxn modelId="{B5AFBFDA-C1E6-497C-9AF4-40BE51463F47}" type="presOf" srcId="{2865F9C6-E5AD-4E70-ADF1-52F0CAE97A72}" destId="{64210418-8C39-41AC-9FFC-AAE47280B78D}" srcOrd="0" destOrd="0" presId="urn:microsoft.com/office/officeart/2008/layout/HorizontalMultiLevelHierarchy"/>
    <dgm:cxn modelId="{2FD441BA-B5C4-4C08-996B-2AF995442358}" type="presOf" srcId="{235CEC3F-EFFC-4E21-AB2E-77538A7CA40A}" destId="{6AE85D9B-16CB-4DDD-A9E7-567CA8103D66}" srcOrd="0" destOrd="0" presId="urn:microsoft.com/office/officeart/2008/layout/HorizontalMultiLevelHierarchy"/>
    <dgm:cxn modelId="{D6F3F6D3-5938-40CB-AF87-150636E6CE9B}" srcId="{7790E2D3-F744-4416-8B8B-44AD2215C8E2}" destId="{49DC850D-B177-4895-AE8E-7C3B1CE73DB0}" srcOrd="3" destOrd="0" parTransId="{E07C3F9F-737D-407A-8E44-B6169870F9F7}" sibTransId="{90CFC657-BAB7-4851-A4EF-D0CF039B5A07}"/>
    <dgm:cxn modelId="{CE3E66CF-F198-4B92-9880-07C43844276B}" type="presOf" srcId="{40E6084B-24C2-4583-B403-52666536D34A}" destId="{26F08323-3485-4A94-9088-42E6C6254E1F}" srcOrd="0" destOrd="0" presId="urn:microsoft.com/office/officeart/2008/layout/HorizontalMultiLevelHierarchy"/>
    <dgm:cxn modelId="{5E711A6B-2A42-46AE-8B0D-2DE5A4139D78}" type="presOf" srcId="{883864DD-F0AD-4919-8192-CDA44462E7AD}" destId="{461DD295-0378-45CD-B2F8-792BEA98D755}" srcOrd="0" destOrd="0" presId="urn:microsoft.com/office/officeart/2008/layout/HorizontalMultiLevelHierarchy"/>
    <dgm:cxn modelId="{1308560F-3571-473C-8702-7ED1255DF0FA}" type="presOf" srcId="{2FD76CE3-F269-42CA-B966-DE163F7A62DB}" destId="{FAB5F58C-92F7-4BD8-8AF2-2629DBB53477}" srcOrd="0" destOrd="0" presId="urn:microsoft.com/office/officeart/2008/layout/HorizontalMultiLevelHierarchy"/>
    <dgm:cxn modelId="{598207C1-DF7F-4683-8C37-07B0067B3232}" type="presOf" srcId="{CE26FBA9-BBDA-43E1-981F-AC2E59FB93E5}" destId="{BD09873D-55C9-412E-84A5-780A43B72A06}" srcOrd="1" destOrd="0" presId="urn:microsoft.com/office/officeart/2008/layout/HorizontalMultiLevelHierarchy"/>
    <dgm:cxn modelId="{A2636E0A-FD9B-48AC-BE5A-B56C6A43136D}" type="presOf" srcId="{984690D5-3568-43E9-B949-BC9C31D9B953}" destId="{47571F2D-F2CC-4E06-AA77-43FAF7BD7E1C}" srcOrd="1" destOrd="0" presId="urn:microsoft.com/office/officeart/2008/layout/HorizontalMultiLevelHierarchy"/>
    <dgm:cxn modelId="{DD1247F7-3BC6-492A-9E54-C0E149393136}" type="presParOf" srcId="{FAB5F58C-92F7-4BD8-8AF2-2629DBB53477}" destId="{71FDBB84-7832-43D9-84F1-BCE12BE184CA}" srcOrd="0" destOrd="0" presId="urn:microsoft.com/office/officeart/2008/layout/HorizontalMultiLevelHierarchy"/>
    <dgm:cxn modelId="{70F52C68-6DF5-46F7-A820-9EFA5AA5B8CE}" type="presParOf" srcId="{71FDBB84-7832-43D9-84F1-BCE12BE184CA}" destId="{2D8C2DE3-C046-4167-A77B-6DAD6ED09397}" srcOrd="0" destOrd="0" presId="urn:microsoft.com/office/officeart/2008/layout/HorizontalMultiLevelHierarchy"/>
    <dgm:cxn modelId="{608455FC-7690-46F5-B866-50C18207A58C}" type="presParOf" srcId="{71FDBB84-7832-43D9-84F1-BCE12BE184CA}" destId="{375A58FB-758C-4651-8C1E-CAC10D426A8D}" srcOrd="1" destOrd="0" presId="urn:microsoft.com/office/officeart/2008/layout/HorizontalMultiLevelHierarchy"/>
    <dgm:cxn modelId="{1676880C-0245-4F5D-94D5-EE1DBED13693}" type="presParOf" srcId="{375A58FB-758C-4651-8C1E-CAC10D426A8D}" destId="{60FF0E71-59A7-488C-B4C9-4B28BCF4E4B7}" srcOrd="0" destOrd="0" presId="urn:microsoft.com/office/officeart/2008/layout/HorizontalMultiLevelHierarchy"/>
    <dgm:cxn modelId="{F253F2A6-FD3A-40C2-80E6-3CD26F2D1B3D}" type="presParOf" srcId="{60FF0E71-59A7-488C-B4C9-4B28BCF4E4B7}" destId="{80663693-D856-4D8F-96D1-6C3526C48A79}" srcOrd="0" destOrd="0" presId="urn:microsoft.com/office/officeart/2008/layout/HorizontalMultiLevelHierarchy"/>
    <dgm:cxn modelId="{DFCF6853-C461-45BF-80C0-73F2A6CDC903}" type="presParOf" srcId="{375A58FB-758C-4651-8C1E-CAC10D426A8D}" destId="{2938D950-FED4-45C9-8F54-CE09F98A4874}" srcOrd="1" destOrd="0" presId="urn:microsoft.com/office/officeart/2008/layout/HorizontalMultiLevelHierarchy"/>
    <dgm:cxn modelId="{0723005A-352B-46C5-B908-E0CE6CC01FE6}" type="presParOf" srcId="{2938D950-FED4-45C9-8F54-CE09F98A4874}" destId="{31B50081-E637-4A67-86D9-5AA1FBD48EC3}" srcOrd="0" destOrd="0" presId="urn:microsoft.com/office/officeart/2008/layout/HorizontalMultiLevelHierarchy"/>
    <dgm:cxn modelId="{22EF6E22-4974-4E1E-88D2-279945CE4E6C}" type="presParOf" srcId="{2938D950-FED4-45C9-8F54-CE09F98A4874}" destId="{1CAF4A72-58CE-4616-B133-D98297FB9823}" srcOrd="1" destOrd="0" presId="urn:microsoft.com/office/officeart/2008/layout/HorizontalMultiLevelHierarchy"/>
    <dgm:cxn modelId="{D9072C0F-970F-407F-BFE6-404ED3E08568}" type="presParOf" srcId="{375A58FB-758C-4651-8C1E-CAC10D426A8D}" destId="{419FBF12-E16E-4A42-B766-DB6CF7154155}" srcOrd="2" destOrd="0" presId="urn:microsoft.com/office/officeart/2008/layout/HorizontalMultiLevelHierarchy"/>
    <dgm:cxn modelId="{A9959A11-B9B3-4244-9FAA-6472EB70DE4A}" type="presParOf" srcId="{419FBF12-E16E-4A42-B766-DB6CF7154155}" destId="{D43AB8C2-9DAA-4D03-A264-2663CDF2ABDE}" srcOrd="0" destOrd="0" presId="urn:microsoft.com/office/officeart/2008/layout/HorizontalMultiLevelHierarchy"/>
    <dgm:cxn modelId="{A32FCA21-53BA-4CF8-9621-CCFDEC01C3EE}" type="presParOf" srcId="{375A58FB-758C-4651-8C1E-CAC10D426A8D}" destId="{97CF54FD-73AF-4565-8AB4-AC5B3BD58C2A}" srcOrd="3" destOrd="0" presId="urn:microsoft.com/office/officeart/2008/layout/HorizontalMultiLevelHierarchy"/>
    <dgm:cxn modelId="{160C8F02-A051-4DC3-99FC-21A0BF78A421}" type="presParOf" srcId="{97CF54FD-73AF-4565-8AB4-AC5B3BD58C2A}" destId="{B81B5C16-F3C4-4CD5-8907-6DCD7A559089}" srcOrd="0" destOrd="0" presId="urn:microsoft.com/office/officeart/2008/layout/HorizontalMultiLevelHierarchy"/>
    <dgm:cxn modelId="{FA75F9AD-96B1-4F65-ACEF-CE39283B0A6F}" type="presParOf" srcId="{97CF54FD-73AF-4565-8AB4-AC5B3BD58C2A}" destId="{20BDB8EC-FC85-4CDF-B589-4CF081A809F8}" srcOrd="1" destOrd="0" presId="urn:microsoft.com/office/officeart/2008/layout/HorizontalMultiLevelHierarchy"/>
    <dgm:cxn modelId="{D4BD3095-59F6-4D50-B12C-233CA91FEC3F}" type="presParOf" srcId="{375A58FB-758C-4651-8C1E-CAC10D426A8D}" destId="{D7589E20-DB38-4C28-B7D4-A728C21DB232}" srcOrd="4" destOrd="0" presId="urn:microsoft.com/office/officeart/2008/layout/HorizontalMultiLevelHierarchy"/>
    <dgm:cxn modelId="{270CC286-EE09-4AC7-B4A9-8289495A5F76}" type="presParOf" srcId="{D7589E20-DB38-4C28-B7D4-A728C21DB232}" destId="{0AFC637D-E644-4C8C-B53E-2AA60508AB65}" srcOrd="0" destOrd="0" presId="urn:microsoft.com/office/officeart/2008/layout/HorizontalMultiLevelHierarchy"/>
    <dgm:cxn modelId="{6B1A8909-8ADC-4ACC-9F43-EB91603FC46C}" type="presParOf" srcId="{375A58FB-758C-4651-8C1E-CAC10D426A8D}" destId="{C0410833-42D1-4BA6-997E-A496618E5B76}" srcOrd="5" destOrd="0" presId="urn:microsoft.com/office/officeart/2008/layout/HorizontalMultiLevelHierarchy"/>
    <dgm:cxn modelId="{604B40DB-1B49-4CFE-88BE-FCCCEEDA17DD}" type="presParOf" srcId="{C0410833-42D1-4BA6-997E-A496618E5B76}" destId="{3E5C9C43-C745-4A62-AF58-C860DAD1D124}" srcOrd="0" destOrd="0" presId="urn:microsoft.com/office/officeart/2008/layout/HorizontalMultiLevelHierarchy"/>
    <dgm:cxn modelId="{ED87B37D-E416-4054-9120-790862B76B0F}" type="presParOf" srcId="{C0410833-42D1-4BA6-997E-A496618E5B76}" destId="{D26FB001-ECFF-4F29-86D8-E7A5EC667AC8}" srcOrd="1" destOrd="0" presId="urn:microsoft.com/office/officeart/2008/layout/HorizontalMultiLevelHierarchy"/>
    <dgm:cxn modelId="{E0F3DB00-CFB2-49D1-B370-D85C994082BA}" type="presParOf" srcId="{375A58FB-758C-4651-8C1E-CAC10D426A8D}" destId="{6AE85D9B-16CB-4DDD-A9E7-567CA8103D66}" srcOrd="6" destOrd="0" presId="urn:microsoft.com/office/officeart/2008/layout/HorizontalMultiLevelHierarchy"/>
    <dgm:cxn modelId="{4FA37641-0DB9-40A1-A7E8-3CE75047394F}" type="presParOf" srcId="{6AE85D9B-16CB-4DDD-A9E7-567CA8103D66}" destId="{CBC3074E-3BF1-4ECF-A25F-C40E02F8EE33}" srcOrd="0" destOrd="0" presId="urn:microsoft.com/office/officeart/2008/layout/HorizontalMultiLevelHierarchy"/>
    <dgm:cxn modelId="{EF74F07B-B931-4525-9F9E-F1C822FB9266}" type="presParOf" srcId="{375A58FB-758C-4651-8C1E-CAC10D426A8D}" destId="{28E3A038-6907-41D4-A196-5E4A1988BE34}" srcOrd="7" destOrd="0" presId="urn:microsoft.com/office/officeart/2008/layout/HorizontalMultiLevelHierarchy"/>
    <dgm:cxn modelId="{27839FA0-8372-4D27-B3C3-B64107181F98}" type="presParOf" srcId="{28E3A038-6907-41D4-A196-5E4A1988BE34}" destId="{26F08323-3485-4A94-9088-42E6C6254E1F}" srcOrd="0" destOrd="0" presId="urn:microsoft.com/office/officeart/2008/layout/HorizontalMultiLevelHierarchy"/>
    <dgm:cxn modelId="{A04B9A22-AB74-4E76-B8F4-FF4A529E8078}" type="presParOf" srcId="{28E3A038-6907-41D4-A196-5E4A1988BE34}" destId="{3E537BBB-F636-4FC0-AFAA-F640F8673F57}" srcOrd="1" destOrd="0" presId="urn:microsoft.com/office/officeart/2008/layout/HorizontalMultiLevelHierarchy"/>
    <dgm:cxn modelId="{F1A2ABA6-55A6-4F0A-B643-A68E90ED87D4}" type="presParOf" srcId="{375A58FB-758C-4651-8C1E-CAC10D426A8D}" destId="{790AA610-B7C7-4804-B147-F4ADABDB86BE}" srcOrd="8" destOrd="0" presId="urn:microsoft.com/office/officeart/2008/layout/HorizontalMultiLevelHierarchy"/>
    <dgm:cxn modelId="{38289BF2-673C-4881-9AF5-349D1B416A8E}" type="presParOf" srcId="{790AA610-B7C7-4804-B147-F4ADABDB86BE}" destId="{BD09873D-55C9-412E-84A5-780A43B72A06}" srcOrd="0" destOrd="0" presId="urn:microsoft.com/office/officeart/2008/layout/HorizontalMultiLevelHierarchy"/>
    <dgm:cxn modelId="{B1C82A4E-4555-4B71-BF49-33B21B5A16D6}" type="presParOf" srcId="{375A58FB-758C-4651-8C1E-CAC10D426A8D}" destId="{16FF4601-5EA6-48DC-805D-FD55E6539544}" srcOrd="9" destOrd="0" presId="urn:microsoft.com/office/officeart/2008/layout/HorizontalMultiLevelHierarchy"/>
    <dgm:cxn modelId="{165C3DDB-A0EC-4179-99E3-EBD05BF0039C}" type="presParOf" srcId="{16FF4601-5EA6-48DC-805D-FD55E6539544}" destId="{70E561F6-A32F-45B8-AB3B-53F1C31C868E}" srcOrd="0" destOrd="0" presId="urn:microsoft.com/office/officeart/2008/layout/HorizontalMultiLevelHierarchy"/>
    <dgm:cxn modelId="{6F69A7DA-DD5F-4DB1-A52B-5ABE0C6CCAC9}" type="presParOf" srcId="{16FF4601-5EA6-48DC-805D-FD55E6539544}" destId="{0A487139-3464-4E87-A5EE-B65C169442CD}" srcOrd="1" destOrd="0" presId="urn:microsoft.com/office/officeart/2008/layout/HorizontalMultiLevelHierarchy"/>
    <dgm:cxn modelId="{41BC4E04-1ED2-48E5-A595-A68BE6301CB2}" type="presParOf" srcId="{375A58FB-758C-4651-8C1E-CAC10D426A8D}" destId="{87E9F568-EF1C-469F-9DCA-6C9263A94B8B}" srcOrd="10" destOrd="0" presId="urn:microsoft.com/office/officeart/2008/layout/HorizontalMultiLevelHierarchy"/>
    <dgm:cxn modelId="{D6012B1F-2E3C-4316-91FF-3D6E36FD8496}" type="presParOf" srcId="{87E9F568-EF1C-469F-9DCA-6C9263A94B8B}" destId="{038859F1-6522-4925-9200-F0C6D7CB82A8}" srcOrd="0" destOrd="0" presId="urn:microsoft.com/office/officeart/2008/layout/HorizontalMultiLevelHierarchy"/>
    <dgm:cxn modelId="{0C0735B2-0A33-4BBA-AFC9-B6893EB8F315}" type="presParOf" srcId="{375A58FB-758C-4651-8C1E-CAC10D426A8D}" destId="{761A8867-42E7-41EF-AB38-2AD680C11E3E}" srcOrd="11" destOrd="0" presId="urn:microsoft.com/office/officeart/2008/layout/HorizontalMultiLevelHierarchy"/>
    <dgm:cxn modelId="{648F3242-C81B-43D5-8179-39D422F26288}" type="presParOf" srcId="{761A8867-42E7-41EF-AB38-2AD680C11E3E}" destId="{AC6B56B4-6331-42D9-B84A-D0A5392F69C3}" srcOrd="0" destOrd="0" presId="urn:microsoft.com/office/officeart/2008/layout/HorizontalMultiLevelHierarchy"/>
    <dgm:cxn modelId="{FAE681AE-52A6-4044-86F1-21AE08F2A01D}" type="presParOf" srcId="{761A8867-42E7-41EF-AB38-2AD680C11E3E}" destId="{C1EAC22E-AD50-4E42-84FC-0F0281544C33}" srcOrd="1" destOrd="0" presId="urn:microsoft.com/office/officeart/2008/layout/HorizontalMultiLevelHierarchy"/>
    <dgm:cxn modelId="{2DEAC6AB-17BA-4A94-B96B-07FAEFE59BB0}" type="presParOf" srcId="{C1EAC22E-AD50-4E42-84FC-0F0281544C33}" destId="{F9844791-3472-4831-BD4D-63F2F39B6E34}" srcOrd="0" destOrd="0" presId="urn:microsoft.com/office/officeart/2008/layout/HorizontalMultiLevelHierarchy"/>
    <dgm:cxn modelId="{0F3C7A9F-2345-40A1-96CB-E9880E1F44D3}" type="presParOf" srcId="{F9844791-3472-4831-BD4D-63F2F39B6E34}" destId="{47571F2D-F2CC-4E06-AA77-43FAF7BD7E1C}" srcOrd="0" destOrd="0" presId="urn:microsoft.com/office/officeart/2008/layout/HorizontalMultiLevelHierarchy"/>
    <dgm:cxn modelId="{8A7FD288-FAD6-49AC-B483-ADE7FF068957}" type="presParOf" srcId="{C1EAC22E-AD50-4E42-84FC-0F0281544C33}" destId="{4A84B9FC-3D37-49C1-9FB7-EA02A0309871}" srcOrd="1" destOrd="0" presId="urn:microsoft.com/office/officeart/2008/layout/HorizontalMultiLevelHierarchy"/>
    <dgm:cxn modelId="{A022D782-3F61-45DF-808C-C9C7A453C84F}" type="presParOf" srcId="{4A84B9FC-3D37-49C1-9FB7-EA02A0309871}" destId="{FB6F159A-B2B4-49A3-BDEE-D66ACF8DB67A}" srcOrd="0" destOrd="0" presId="urn:microsoft.com/office/officeart/2008/layout/HorizontalMultiLevelHierarchy"/>
    <dgm:cxn modelId="{92FA8F32-C49A-461D-98B9-D08E2FB94A4F}" type="presParOf" srcId="{4A84B9FC-3D37-49C1-9FB7-EA02A0309871}" destId="{4B83232F-ED96-4D2A-A5C4-0CA8889B5252}" srcOrd="1" destOrd="0" presId="urn:microsoft.com/office/officeart/2008/layout/HorizontalMultiLevelHierarchy"/>
    <dgm:cxn modelId="{DD71E646-134D-4200-A7E8-718BC527A8C6}" type="presParOf" srcId="{C1EAC22E-AD50-4E42-84FC-0F0281544C33}" destId="{8E33F7D7-27E4-4DFA-AD29-B9EB5C2EF345}" srcOrd="2" destOrd="0" presId="urn:microsoft.com/office/officeart/2008/layout/HorizontalMultiLevelHierarchy"/>
    <dgm:cxn modelId="{64CB696E-5AF5-4E9B-A46D-97D3B96E3C6B}" type="presParOf" srcId="{8E33F7D7-27E4-4DFA-AD29-B9EB5C2EF345}" destId="{4D569462-53B2-4903-B0FF-78B0865AEAE5}" srcOrd="0" destOrd="0" presId="urn:microsoft.com/office/officeart/2008/layout/HorizontalMultiLevelHierarchy"/>
    <dgm:cxn modelId="{54886F68-7F95-44D8-B0E2-E693A2B45028}" type="presParOf" srcId="{C1EAC22E-AD50-4E42-84FC-0F0281544C33}" destId="{7FECD475-5E2D-48DB-9874-D31E09860E0B}" srcOrd="3" destOrd="0" presId="urn:microsoft.com/office/officeart/2008/layout/HorizontalMultiLevelHierarchy"/>
    <dgm:cxn modelId="{26A9813E-649C-40B5-88F8-03B7FB9692E5}" type="presParOf" srcId="{7FECD475-5E2D-48DB-9874-D31E09860E0B}" destId="{7FF6755C-D81A-49F5-8E18-7CB33F1C7B47}" srcOrd="0" destOrd="0" presId="urn:microsoft.com/office/officeart/2008/layout/HorizontalMultiLevelHierarchy"/>
    <dgm:cxn modelId="{EE669F75-836A-491E-831F-58078C3FEF68}" type="presParOf" srcId="{7FECD475-5E2D-48DB-9874-D31E09860E0B}" destId="{3D201917-ED11-48EF-9D46-4E78161A8EBF}" srcOrd="1" destOrd="0" presId="urn:microsoft.com/office/officeart/2008/layout/HorizontalMultiLevelHierarchy"/>
    <dgm:cxn modelId="{ACF95F39-2C8E-4A01-993C-FC4E9F36382C}" type="presParOf" srcId="{C1EAC22E-AD50-4E42-84FC-0F0281544C33}" destId="{11330AFB-1ABD-46A6-A733-8AA49F6D5B24}" srcOrd="4" destOrd="0" presId="urn:microsoft.com/office/officeart/2008/layout/HorizontalMultiLevelHierarchy"/>
    <dgm:cxn modelId="{CA87E370-7AA1-4FD0-BEFE-1AE6611ADE7D}" type="presParOf" srcId="{11330AFB-1ABD-46A6-A733-8AA49F6D5B24}" destId="{598080C2-165E-4F9A-AC18-625BB5093B71}" srcOrd="0" destOrd="0" presId="urn:microsoft.com/office/officeart/2008/layout/HorizontalMultiLevelHierarchy"/>
    <dgm:cxn modelId="{18B4800C-7E77-432B-B1EA-22C260D0B888}" type="presParOf" srcId="{C1EAC22E-AD50-4E42-84FC-0F0281544C33}" destId="{F894FC8F-3D8E-4B48-9295-164B39EDF077}" srcOrd="5" destOrd="0" presId="urn:microsoft.com/office/officeart/2008/layout/HorizontalMultiLevelHierarchy"/>
    <dgm:cxn modelId="{0972DA36-8D8B-4F33-9DEC-33CD2C5AB59D}" type="presParOf" srcId="{F894FC8F-3D8E-4B48-9295-164B39EDF077}" destId="{7A0F57FA-D5FC-44FC-886D-4D1DEE79AC29}" srcOrd="0" destOrd="0" presId="urn:microsoft.com/office/officeart/2008/layout/HorizontalMultiLevelHierarchy"/>
    <dgm:cxn modelId="{5CF7FD61-B5C0-44E8-BD53-819DC08AA7D3}" type="presParOf" srcId="{F894FC8F-3D8E-4B48-9295-164B39EDF077}" destId="{F1F5D162-1215-49D4-8A94-0C8612F552B2}" srcOrd="1" destOrd="0" presId="urn:microsoft.com/office/officeart/2008/layout/HorizontalMultiLevelHierarchy"/>
    <dgm:cxn modelId="{060220B4-41B0-43EA-8F5B-71D07FCE6D33}" type="presParOf" srcId="{C1EAC22E-AD50-4E42-84FC-0F0281544C33}" destId="{3E16762B-E74F-4167-8AF7-2B75B958CB40}" srcOrd="6" destOrd="0" presId="urn:microsoft.com/office/officeart/2008/layout/HorizontalMultiLevelHierarchy"/>
    <dgm:cxn modelId="{548B98B1-324E-497E-8338-E6AE158DECC6}" type="presParOf" srcId="{3E16762B-E74F-4167-8AF7-2B75B958CB40}" destId="{6A130E8B-BB89-466D-970E-78BB9DD30B59}" srcOrd="0" destOrd="0" presId="urn:microsoft.com/office/officeart/2008/layout/HorizontalMultiLevelHierarchy"/>
    <dgm:cxn modelId="{E7850E81-4D14-4D0E-A174-8274AEFD4504}" type="presParOf" srcId="{C1EAC22E-AD50-4E42-84FC-0F0281544C33}" destId="{83AA4C14-25D8-4AA4-98A4-A42ADFBE6BC1}" srcOrd="7" destOrd="0" presId="urn:microsoft.com/office/officeart/2008/layout/HorizontalMultiLevelHierarchy"/>
    <dgm:cxn modelId="{D32C47B0-B43B-44EB-A1DF-BADEEA641087}" type="presParOf" srcId="{83AA4C14-25D8-4AA4-98A4-A42ADFBE6BC1}" destId="{3A944737-5263-47C6-88B1-AC321F945C7C}" srcOrd="0" destOrd="0" presId="urn:microsoft.com/office/officeart/2008/layout/HorizontalMultiLevelHierarchy"/>
    <dgm:cxn modelId="{29E94647-79E2-44DE-A520-5D18D9ED8E21}" type="presParOf" srcId="{83AA4C14-25D8-4AA4-98A4-A42ADFBE6BC1}" destId="{6E6DE9B0-E707-4790-9C05-C880CEE5A292}" srcOrd="1" destOrd="0" presId="urn:microsoft.com/office/officeart/2008/layout/HorizontalMultiLevelHierarchy"/>
    <dgm:cxn modelId="{87EB5D19-17F8-41EF-AF6B-1D8D4E249C68}" type="presParOf" srcId="{375A58FB-758C-4651-8C1E-CAC10D426A8D}" destId="{DE4FE8CF-559C-4BC7-8106-5DB2CF415A68}" srcOrd="12" destOrd="0" presId="urn:microsoft.com/office/officeart/2008/layout/HorizontalMultiLevelHierarchy"/>
    <dgm:cxn modelId="{08D563DF-4DC6-4219-BDB5-1B6E8F7E753A}" type="presParOf" srcId="{DE4FE8CF-559C-4BC7-8106-5DB2CF415A68}" destId="{700D7DBB-687B-49DA-B2F6-2668EED03324}" srcOrd="0" destOrd="0" presId="urn:microsoft.com/office/officeart/2008/layout/HorizontalMultiLevelHierarchy"/>
    <dgm:cxn modelId="{8B484099-957F-42A7-A0D5-1F015B713707}" type="presParOf" srcId="{375A58FB-758C-4651-8C1E-CAC10D426A8D}" destId="{DC6D4DD6-FDDF-4418-B1EC-5E48694C190A}" srcOrd="13" destOrd="0" presId="urn:microsoft.com/office/officeart/2008/layout/HorizontalMultiLevelHierarchy"/>
    <dgm:cxn modelId="{3C7DAECD-C21A-4662-B317-AD0FC9BD5E41}" type="presParOf" srcId="{DC6D4DD6-FDDF-4418-B1EC-5E48694C190A}" destId="{C7685468-E2E3-4D0C-B42B-F52312EE31AB}" srcOrd="0" destOrd="0" presId="urn:microsoft.com/office/officeart/2008/layout/HorizontalMultiLevelHierarchy"/>
    <dgm:cxn modelId="{43C05D0D-8A36-4562-9817-909837AA0F06}" type="presParOf" srcId="{DC6D4DD6-FDDF-4418-B1EC-5E48694C190A}" destId="{041D5814-3522-4C46-A899-FED28F7F3623}" srcOrd="1" destOrd="0" presId="urn:microsoft.com/office/officeart/2008/layout/HorizontalMultiLevelHierarchy"/>
    <dgm:cxn modelId="{EDDBCAD0-F5E5-4EB4-8171-5E15967105E1}" type="presParOf" srcId="{041D5814-3522-4C46-A899-FED28F7F3623}" destId="{BF0F73C8-7D4C-4D16-B07E-4C9B26058457}" srcOrd="0" destOrd="0" presId="urn:microsoft.com/office/officeart/2008/layout/HorizontalMultiLevelHierarchy"/>
    <dgm:cxn modelId="{D63CECC9-6371-47F0-8D72-19A53A5B4BAA}" type="presParOf" srcId="{BF0F73C8-7D4C-4D16-B07E-4C9B26058457}" destId="{E6708C96-E516-47DC-A21B-2E81A98F6602}" srcOrd="0" destOrd="0" presId="urn:microsoft.com/office/officeart/2008/layout/HorizontalMultiLevelHierarchy"/>
    <dgm:cxn modelId="{6E42FA4E-8A5A-4FC2-A1F9-0E08470910FB}" type="presParOf" srcId="{041D5814-3522-4C46-A899-FED28F7F3623}" destId="{D8B45DF5-0D33-4A00-9B0D-35E22F46EDA8}" srcOrd="1" destOrd="0" presId="urn:microsoft.com/office/officeart/2008/layout/HorizontalMultiLevelHierarchy"/>
    <dgm:cxn modelId="{C61221A0-09B7-44A4-97E4-BA499A5B3F88}" type="presParOf" srcId="{D8B45DF5-0D33-4A00-9B0D-35E22F46EDA8}" destId="{461DD295-0378-45CD-B2F8-792BEA98D755}" srcOrd="0" destOrd="0" presId="urn:microsoft.com/office/officeart/2008/layout/HorizontalMultiLevelHierarchy"/>
    <dgm:cxn modelId="{B38B3600-9012-4166-B736-A5FD9176FE62}" type="presParOf" srcId="{D8B45DF5-0D33-4A00-9B0D-35E22F46EDA8}" destId="{C770B0D8-E0A1-458E-8DC0-63CAB136DF91}" srcOrd="1" destOrd="0" presId="urn:microsoft.com/office/officeart/2008/layout/HorizontalMultiLevelHierarchy"/>
    <dgm:cxn modelId="{60ABB32D-FAB8-4775-953F-E872DC2227BD}" type="presParOf" srcId="{041D5814-3522-4C46-A899-FED28F7F3623}" destId="{C6A90930-6259-4729-BED3-4D269FB89518}" srcOrd="2" destOrd="0" presId="urn:microsoft.com/office/officeart/2008/layout/HorizontalMultiLevelHierarchy"/>
    <dgm:cxn modelId="{43519862-1534-465B-BCE5-C55AF5890D11}" type="presParOf" srcId="{C6A90930-6259-4729-BED3-4D269FB89518}" destId="{15BA84F4-A074-4288-AA45-E8E36E78BDB3}" srcOrd="0" destOrd="0" presId="urn:microsoft.com/office/officeart/2008/layout/HorizontalMultiLevelHierarchy"/>
    <dgm:cxn modelId="{D8331AFD-02F9-4DC7-ABE6-A212DA25EFEE}" type="presParOf" srcId="{041D5814-3522-4C46-A899-FED28F7F3623}" destId="{B3E99F9C-EE46-4BA3-8981-F5170D9ACEC0}" srcOrd="3" destOrd="0" presId="urn:microsoft.com/office/officeart/2008/layout/HorizontalMultiLevelHierarchy"/>
    <dgm:cxn modelId="{2CD72543-25EF-4414-A5BB-242DE01D73F6}" type="presParOf" srcId="{B3E99F9C-EE46-4BA3-8981-F5170D9ACEC0}" destId="{64210418-8C39-41AC-9FFC-AAE47280B78D}" srcOrd="0" destOrd="0" presId="urn:microsoft.com/office/officeart/2008/layout/HorizontalMultiLevelHierarchy"/>
    <dgm:cxn modelId="{5DDFCC8F-F2A8-4523-AD92-8CD0F8716F3D}" type="presParOf" srcId="{B3E99F9C-EE46-4BA3-8981-F5170D9ACEC0}" destId="{931E29DC-F918-4F7A-8E45-A558BCAC4185}" srcOrd="1" destOrd="0" presId="urn:microsoft.com/office/officeart/2008/layout/HorizontalMultiLevelHierarchy"/>
    <dgm:cxn modelId="{4A243A35-D7FF-41BF-9791-39D53BA7FC6F}" type="presParOf" srcId="{041D5814-3522-4C46-A899-FED28F7F3623}" destId="{C695B3F0-F807-47EF-9BE7-E57C694651DA}" srcOrd="4" destOrd="0" presId="urn:microsoft.com/office/officeart/2008/layout/HorizontalMultiLevelHierarchy"/>
    <dgm:cxn modelId="{57F5C668-A903-4BAE-BCD7-3CCBEEB917B9}" type="presParOf" srcId="{C695B3F0-F807-47EF-9BE7-E57C694651DA}" destId="{1E532926-52C5-4AE7-881A-F579B28D2749}" srcOrd="0" destOrd="0" presId="urn:microsoft.com/office/officeart/2008/layout/HorizontalMultiLevelHierarchy"/>
    <dgm:cxn modelId="{3022507F-8210-4D65-B966-C3DAC2CB4F43}" type="presParOf" srcId="{041D5814-3522-4C46-A899-FED28F7F3623}" destId="{E3F76B14-9D6D-4098-80D7-99D83CA88F41}" srcOrd="5" destOrd="0" presId="urn:microsoft.com/office/officeart/2008/layout/HorizontalMultiLevelHierarchy"/>
    <dgm:cxn modelId="{7CFCA883-EC31-417B-891F-7CCE39A6CB2C}" type="presParOf" srcId="{E3F76B14-9D6D-4098-80D7-99D83CA88F41}" destId="{9AE0CED5-7402-4C35-9A29-E4EBEA85160B}" srcOrd="0" destOrd="0" presId="urn:microsoft.com/office/officeart/2008/layout/HorizontalMultiLevelHierarchy"/>
    <dgm:cxn modelId="{87319EC3-A399-4B4A-B05F-A7721D8D2C43}" type="presParOf" srcId="{E3F76B14-9D6D-4098-80D7-99D83CA88F41}" destId="{94301CF2-D8B5-405D-BA37-A178DFD66BAD}" srcOrd="1" destOrd="0" presId="urn:microsoft.com/office/officeart/2008/layout/HorizontalMultiLevelHierarchy"/>
    <dgm:cxn modelId="{291A3C7A-3226-43E9-9DD3-9B9266E1DAA5}" type="presParOf" srcId="{94301CF2-D8B5-405D-BA37-A178DFD66BAD}" destId="{4147A823-D682-4E98-8B06-AD56A5B9F2BD}" srcOrd="0" destOrd="0" presId="urn:microsoft.com/office/officeart/2008/layout/HorizontalMultiLevelHierarchy"/>
    <dgm:cxn modelId="{18D0924E-4EEA-4E70-8612-EC8325907F3A}" type="presParOf" srcId="{4147A823-D682-4E98-8B06-AD56A5B9F2BD}" destId="{80B06C2A-A9C4-41A6-A957-EC03250DF32A}" srcOrd="0" destOrd="0" presId="urn:microsoft.com/office/officeart/2008/layout/HorizontalMultiLevelHierarchy"/>
    <dgm:cxn modelId="{02D54BBA-7E93-4A02-B33C-AF6545D5EEAA}" type="presParOf" srcId="{94301CF2-D8B5-405D-BA37-A178DFD66BAD}" destId="{0A51B149-7D45-48AE-825E-220AB9983088}" srcOrd="1" destOrd="0" presId="urn:microsoft.com/office/officeart/2008/layout/HorizontalMultiLevelHierarchy"/>
    <dgm:cxn modelId="{43DCF147-DD97-4727-9C16-5D7D34518A6F}" type="presParOf" srcId="{0A51B149-7D45-48AE-825E-220AB9983088}" destId="{FA44A4E0-1979-4C85-B327-DBDD0B36B3A4}" srcOrd="0" destOrd="0" presId="urn:microsoft.com/office/officeart/2008/layout/HorizontalMultiLevelHierarchy"/>
    <dgm:cxn modelId="{E3CD2145-F282-4F44-B81F-9280431DD873}" type="presParOf" srcId="{0A51B149-7D45-48AE-825E-220AB9983088}" destId="{8363B11A-13B6-49B2-AB2F-344B9563960B}" srcOrd="1" destOrd="0" presId="urn:microsoft.com/office/officeart/2008/layout/HorizontalMultiLevelHierarchy"/>
    <dgm:cxn modelId="{0F09798D-052C-45CE-AAF9-AED6B43D704E}" type="presParOf" srcId="{94301CF2-D8B5-405D-BA37-A178DFD66BAD}" destId="{816DD2CD-A2B8-45E7-B21A-F8568391EB02}" srcOrd="2" destOrd="0" presId="urn:microsoft.com/office/officeart/2008/layout/HorizontalMultiLevelHierarchy"/>
    <dgm:cxn modelId="{0289982E-A6A9-45AA-9D6F-4A36605D4437}" type="presParOf" srcId="{816DD2CD-A2B8-45E7-B21A-F8568391EB02}" destId="{6CD00CFC-5D7D-4CAE-B1CC-B0B1D6186112}" srcOrd="0" destOrd="0" presId="urn:microsoft.com/office/officeart/2008/layout/HorizontalMultiLevelHierarchy"/>
    <dgm:cxn modelId="{835A5C99-2695-4C68-8D32-AF43ABEEEAE9}" type="presParOf" srcId="{94301CF2-D8B5-405D-BA37-A178DFD66BAD}" destId="{6F7AF676-3882-4F57-BD8F-A384A82FF86C}" srcOrd="3" destOrd="0" presId="urn:microsoft.com/office/officeart/2008/layout/HorizontalMultiLevelHierarchy"/>
    <dgm:cxn modelId="{01CB33B5-127A-4553-918A-0ED0A3887B96}" type="presParOf" srcId="{6F7AF676-3882-4F57-BD8F-A384A82FF86C}" destId="{7211491E-0A22-4F2D-95AC-CB0435CB5821}" srcOrd="0" destOrd="0" presId="urn:microsoft.com/office/officeart/2008/layout/HorizontalMultiLevelHierarchy"/>
    <dgm:cxn modelId="{C1CEC3A9-B636-4A41-AABE-FCAE5B76781C}" type="presParOf" srcId="{6F7AF676-3882-4F57-BD8F-A384A82FF86C}" destId="{5F789F5A-C478-4AF4-9CD6-771992938838}" srcOrd="1" destOrd="0" presId="urn:microsoft.com/office/officeart/2008/layout/HorizontalMultiLevelHierarchy"/>
    <dgm:cxn modelId="{19698AC6-8B40-4B4F-B602-24B343F9DD5C}" type="presParOf" srcId="{041D5814-3522-4C46-A899-FED28F7F3623}" destId="{1CFFB94D-DE41-43AA-80B6-67A40DBCE8D8}" srcOrd="6" destOrd="0" presId="urn:microsoft.com/office/officeart/2008/layout/HorizontalMultiLevelHierarchy"/>
    <dgm:cxn modelId="{E6CF5929-66E2-4A42-B1BD-2A9FDAA80211}" type="presParOf" srcId="{1CFFB94D-DE41-43AA-80B6-67A40DBCE8D8}" destId="{9D26A3D8-98D3-4F34-8D49-8FF5FB3CC606}" srcOrd="0" destOrd="0" presId="urn:microsoft.com/office/officeart/2008/layout/HorizontalMultiLevelHierarchy"/>
    <dgm:cxn modelId="{090034C9-0C25-4F51-9D5E-D019BD501B72}" type="presParOf" srcId="{041D5814-3522-4C46-A899-FED28F7F3623}" destId="{96A27233-F69A-4249-81F1-D0D5EC37CC38}" srcOrd="7" destOrd="0" presId="urn:microsoft.com/office/officeart/2008/layout/HorizontalMultiLevelHierarchy"/>
    <dgm:cxn modelId="{FBFB8087-2B2E-40EC-90F9-0F7A869ACD3F}" type="presParOf" srcId="{96A27233-F69A-4249-81F1-D0D5EC37CC38}" destId="{D59F0FC1-2E62-4625-8E96-7EA403570F51}" srcOrd="0" destOrd="0" presId="urn:microsoft.com/office/officeart/2008/layout/HorizontalMultiLevelHierarchy"/>
    <dgm:cxn modelId="{96BA9BD6-48CB-46F2-8B4C-F3D736C0AE4A}" type="presParOf" srcId="{96A27233-F69A-4249-81F1-D0D5EC37CC38}" destId="{6D0BA5D6-6CA5-4066-A5ED-B02E4C329DE0}" srcOrd="1" destOrd="0" presId="urn:microsoft.com/office/officeart/2008/layout/HorizontalMultiLevelHierarchy"/>
    <dgm:cxn modelId="{BBDC202D-EB10-483C-A44E-B7F059559875}" type="presParOf" srcId="{041D5814-3522-4C46-A899-FED28F7F3623}" destId="{19D35195-490F-4132-953C-FF5235EA5707}" srcOrd="8" destOrd="0" presId="urn:microsoft.com/office/officeart/2008/layout/HorizontalMultiLevelHierarchy"/>
    <dgm:cxn modelId="{BDF88D96-9B3A-48BC-B984-836C55539880}" type="presParOf" srcId="{19D35195-490F-4132-953C-FF5235EA5707}" destId="{388A302F-5542-4C67-ABC7-89FBB92DE2E9}" srcOrd="0" destOrd="0" presId="urn:microsoft.com/office/officeart/2008/layout/HorizontalMultiLevelHierarchy"/>
    <dgm:cxn modelId="{BE249A89-9B26-4D32-961C-A8FABEE8F631}" type="presParOf" srcId="{041D5814-3522-4C46-A899-FED28F7F3623}" destId="{F7840679-A8D3-4156-A0F9-6C5642E53050}" srcOrd="9" destOrd="0" presId="urn:microsoft.com/office/officeart/2008/layout/HorizontalMultiLevelHierarchy"/>
    <dgm:cxn modelId="{C03E95BA-34E4-4440-A013-F1E95C66D712}" type="presParOf" srcId="{F7840679-A8D3-4156-A0F9-6C5642E53050}" destId="{53EDEB93-9115-4C4A-9651-F7F6E6B6034C}" srcOrd="0" destOrd="0" presId="urn:microsoft.com/office/officeart/2008/layout/HorizontalMultiLevelHierarchy"/>
    <dgm:cxn modelId="{CC3EFE5C-ADE4-40B9-B475-8B805B4FB99A}" type="presParOf" srcId="{F7840679-A8D3-4156-A0F9-6C5642E53050}" destId="{D2489DE5-D650-4245-A570-6610E489047F}" srcOrd="1" destOrd="0" presId="urn:microsoft.com/office/officeart/2008/layout/HorizontalMultiLevelHierarchy"/>
    <dgm:cxn modelId="{3F1BB2A4-7DBD-4461-B8CA-661BAA0760B8}" type="presParOf" srcId="{041D5814-3522-4C46-A899-FED28F7F3623}" destId="{08C530F2-4E1F-4839-B709-3001901E793A}" srcOrd="10" destOrd="0" presId="urn:microsoft.com/office/officeart/2008/layout/HorizontalMultiLevelHierarchy"/>
    <dgm:cxn modelId="{D484B252-4011-4D1A-A577-4327E70D8811}" type="presParOf" srcId="{08C530F2-4E1F-4839-B709-3001901E793A}" destId="{E943020D-8F53-4AC4-8A92-11E0CE2F8FA7}" srcOrd="0" destOrd="0" presId="urn:microsoft.com/office/officeart/2008/layout/HorizontalMultiLevelHierarchy"/>
    <dgm:cxn modelId="{9D393DBA-2FC4-4F36-B9FB-462157396500}" type="presParOf" srcId="{041D5814-3522-4C46-A899-FED28F7F3623}" destId="{3259F54C-5911-4231-8B1F-64B01755A1CE}" srcOrd="11" destOrd="0" presId="urn:microsoft.com/office/officeart/2008/layout/HorizontalMultiLevelHierarchy"/>
    <dgm:cxn modelId="{46143862-6271-4121-B468-1E27553C61DE}" type="presParOf" srcId="{3259F54C-5911-4231-8B1F-64B01755A1CE}" destId="{5C77F53C-A91E-4648-84D4-4DEEDE68330C}" srcOrd="0" destOrd="0" presId="urn:microsoft.com/office/officeart/2008/layout/HorizontalMultiLevelHierarchy"/>
    <dgm:cxn modelId="{668C8EB1-047C-433D-AB67-77AB50646953}" type="presParOf" srcId="{3259F54C-5911-4231-8B1F-64B01755A1CE}" destId="{E3512156-F927-4B12-BA32-42E33EAB559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C530F2-4E1F-4839-B709-3001901E793A}">
      <dsp:nvSpPr>
        <dsp:cNvPr id="0" name=""/>
        <dsp:cNvSpPr/>
      </dsp:nvSpPr>
      <dsp:spPr>
        <a:xfrm>
          <a:off x="3715374" y="3538394"/>
          <a:ext cx="178489" cy="8502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9244" y="0"/>
              </a:lnTo>
              <a:lnTo>
                <a:pt x="89244" y="850275"/>
              </a:lnTo>
              <a:lnTo>
                <a:pt x="178489" y="85027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3782899" y="3941812"/>
        <a:ext cx="43440" cy="43440"/>
      </dsp:txXfrm>
    </dsp:sp>
    <dsp:sp modelId="{19D35195-490F-4132-953C-FF5235EA5707}">
      <dsp:nvSpPr>
        <dsp:cNvPr id="0" name=""/>
        <dsp:cNvSpPr/>
      </dsp:nvSpPr>
      <dsp:spPr>
        <a:xfrm>
          <a:off x="3715374" y="3538394"/>
          <a:ext cx="178489" cy="5101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9244" y="0"/>
              </a:lnTo>
              <a:lnTo>
                <a:pt x="89244" y="510165"/>
              </a:lnTo>
              <a:lnTo>
                <a:pt x="178489" y="5101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3791107" y="3779965"/>
        <a:ext cx="27024" cy="27024"/>
      </dsp:txXfrm>
    </dsp:sp>
    <dsp:sp modelId="{1CFFB94D-DE41-43AA-80B6-67A40DBCE8D8}">
      <dsp:nvSpPr>
        <dsp:cNvPr id="0" name=""/>
        <dsp:cNvSpPr/>
      </dsp:nvSpPr>
      <dsp:spPr>
        <a:xfrm>
          <a:off x="3715374" y="3538394"/>
          <a:ext cx="178489" cy="1700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9244" y="0"/>
              </a:lnTo>
              <a:lnTo>
                <a:pt x="89244" y="170055"/>
              </a:lnTo>
              <a:lnTo>
                <a:pt x="178489" y="1700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3798456" y="3617259"/>
        <a:ext cx="12326" cy="12326"/>
      </dsp:txXfrm>
    </dsp:sp>
    <dsp:sp modelId="{816DD2CD-A2B8-45E7-B21A-F8568391EB02}">
      <dsp:nvSpPr>
        <dsp:cNvPr id="0" name=""/>
        <dsp:cNvSpPr/>
      </dsp:nvSpPr>
      <dsp:spPr>
        <a:xfrm>
          <a:off x="4786313" y="3368339"/>
          <a:ext cx="178489" cy="1700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9244" y="0"/>
              </a:lnTo>
              <a:lnTo>
                <a:pt x="89244" y="170055"/>
              </a:lnTo>
              <a:lnTo>
                <a:pt x="178489" y="1700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4869395" y="3447203"/>
        <a:ext cx="12326" cy="12326"/>
      </dsp:txXfrm>
    </dsp:sp>
    <dsp:sp modelId="{4147A823-D682-4E98-8B06-AD56A5B9F2BD}">
      <dsp:nvSpPr>
        <dsp:cNvPr id="0" name=""/>
        <dsp:cNvSpPr/>
      </dsp:nvSpPr>
      <dsp:spPr>
        <a:xfrm>
          <a:off x="4786313" y="3198284"/>
          <a:ext cx="178489" cy="170055"/>
        </a:xfrm>
        <a:custGeom>
          <a:avLst/>
          <a:gdLst/>
          <a:ahLst/>
          <a:cxnLst/>
          <a:rect l="0" t="0" r="0" b="0"/>
          <a:pathLst>
            <a:path>
              <a:moveTo>
                <a:pt x="0" y="170055"/>
              </a:moveTo>
              <a:lnTo>
                <a:pt x="89244" y="170055"/>
              </a:lnTo>
              <a:lnTo>
                <a:pt x="89244" y="0"/>
              </a:lnTo>
              <a:lnTo>
                <a:pt x="178489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4869395" y="3277148"/>
        <a:ext cx="12326" cy="12326"/>
      </dsp:txXfrm>
    </dsp:sp>
    <dsp:sp modelId="{C695B3F0-F807-47EF-9BE7-E57C694651DA}">
      <dsp:nvSpPr>
        <dsp:cNvPr id="0" name=""/>
        <dsp:cNvSpPr/>
      </dsp:nvSpPr>
      <dsp:spPr>
        <a:xfrm>
          <a:off x="3715374" y="3368339"/>
          <a:ext cx="178489" cy="170055"/>
        </a:xfrm>
        <a:custGeom>
          <a:avLst/>
          <a:gdLst/>
          <a:ahLst/>
          <a:cxnLst/>
          <a:rect l="0" t="0" r="0" b="0"/>
          <a:pathLst>
            <a:path>
              <a:moveTo>
                <a:pt x="0" y="170055"/>
              </a:moveTo>
              <a:lnTo>
                <a:pt x="89244" y="170055"/>
              </a:lnTo>
              <a:lnTo>
                <a:pt x="89244" y="0"/>
              </a:lnTo>
              <a:lnTo>
                <a:pt x="178489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3798456" y="3447203"/>
        <a:ext cx="12326" cy="12326"/>
      </dsp:txXfrm>
    </dsp:sp>
    <dsp:sp modelId="{C6A90930-6259-4729-BED3-4D269FB89518}">
      <dsp:nvSpPr>
        <dsp:cNvPr id="0" name=""/>
        <dsp:cNvSpPr/>
      </dsp:nvSpPr>
      <dsp:spPr>
        <a:xfrm>
          <a:off x="3715374" y="3028229"/>
          <a:ext cx="178489" cy="510165"/>
        </a:xfrm>
        <a:custGeom>
          <a:avLst/>
          <a:gdLst/>
          <a:ahLst/>
          <a:cxnLst/>
          <a:rect l="0" t="0" r="0" b="0"/>
          <a:pathLst>
            <a:path>
              <a:moveTo>
                <a:pt x="0" y="510165"/>
              </a:moveTo>
              <a:lnTo>
                <a:pt x="89244" y="510165"/>
              </a:lnTo>
              <a:lnTo>
                <a:pt x="89244" y="0"/>
              </a:lnTo>
              <a:lnTo>
                <a:pt x="178489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3791107" y="3269799"/>
        <a:ext cx="27024" cy="27024"/>
      </dsp:txXfrm>
    </dsp:sp>
    <dsp:sp modelId="{BF0F73C8-7D4C-4D16-B07E-4C9B26058457}">
      <dsp:nvSpPr>
        <dsp:cNvPr id="0" name=""/>
        <dsp:cNvSpPr/>
      </dsp:nvSpPr>
      <dsp:spPr>
        <a:xfrm>
          <a:off x="3715374" y="2688119"/>
          <a:ext cx="178489" cy="850275"/>
        </a:xfrm>
        <a:custGeom>
          <a:avLst/>
          <a:gdLst/>
          <a:ahLst/>
          <a:cxnLst/>
          <a:rect l="0" t="0" r="0" b="0"/>
          <a:pathLst>
            <a:path>
              <a:moveTo>
                <a:pt x="0" y="850275"/>
              </a:moveTo>
              <a:lnTo>
                <a:pt x="89244" y="850275"/>
              </a:lnTo>
              <a:lnTo>
                <a:pt x="89244" y="0"/>
              </a:lnTo>
              <a:lnTo>
                <a:pt x="178489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3782899" y="3091536"/>
        <a:ext cx="43440" cy="43440"/>
      </dsp:txXfrm>
    </dsp:sp>
    <dsp:sp modelId="{DE4FE8CF-559C-4BC7-8106-5DB2CF415A68}">
      <dsp:nvSpPr>
        <dsp:cNvPr id="0" name=""/>
        <dsp:cNvSpPr/>
      </dsp:nvSpPr>
      <dsp:spPr>
        <a:xfrm>
          <a:off x="2644435" y="1837843"/>
          <a:ext cx="178489" cy="17005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9244" y="0"/>
              </a:lnTo>
              <a:lnTo>
                <a:pt x="89244" y="1700551"/>
              </a:lnTo>
              <a:lnTo>
                <a:pt x="178489" y="17005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/>
        </a:p>
      </dsp:txBody>
      <dsp:txXfrm>
        <a:off x="2690933" y="2645371"/>
        <a:ext cx="85494" cy="85494"/>
      </dsp:txXfrm>
    </dsp:sp>
    <dsp:sp modelId="{3E16762B-E74F-4167-8AF7-2B75B958CB40}">
      <dsp:nvSpPr>
        <dsp:cNvPr id="0" name=""/>
        <dsp:cNvSpPr/>
      </dsp:nvSpPr>
      <dsp:spPr>
        <a:xfrm>
          <a:off x="3715374" y="1837843"/>
          <a:ext cx="178489" cy="5101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9244" y="0"/>
              </a:lnTo>
              <a:lnTo>
                <a:pt x="89244" y="510165"/>
              </a:lnTo>
              <a:lnTo>
                <a:pt x="178489" y="5101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3791107" y="2079414"/>
        <a:ext cx="27024" cy="27024"/>
      </dsp:txXfrm>
    </dsp:sp>
    <dsp:sp modelId="{11330AFB-1ABD-46A6-A733-8AA49F6D5B24}">
      <dsp:nvSpPr>
        <dsp:cNvPr id="0" name=""/>
        <dsp:cNvSpPr/>
      </dsp:nvSpPr>
      <dsp:spPr>
        <a:xfrm>
          <a:off x="3715374" y="1837843"/>
          <a:ext cx="178489" cy="1700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9244" y="0"/>
              </a:lnTo>
              <a:lnTo>
                <a:pt x="89244" y="170055"/>
              </a:lnTo>
              <a:lnTo>
                <a:pt x="178489" y="1700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3798456" y="1916708"/>
        <a:ext cx="12326" cy="12326"/>
      </dsp:txXfrm>
    </dsp:sp>
    <dsp:sp modelId="{8E33F7D7-27E4-4DFA-AD29-B9EB5C2EF345}">
      <dsp:nvSpPr>
        <dsp:cNvPr id="0" name=""/>
        <dsp:cNvSpPr/>
      </dsp:nvSpPr>
      <dsp:spPr>
        <a:xfrm>
          <a:off x="3715374" y="1667788"/>
          <a:ext cx="178489" cy="170055"/>
        </a:xfrm>
        <a:custGeom>
          <a:avLst/>
          <a:gdLst/>
          <a:ahLst/>
          <a:cxnLst/>
          <a:rect l="0" t="0" r="0" b="0"/>
          <a:pathLst>
            <a:path>
              <a:moveTo>
                <a:pt x="0" y="170055"/>
              </a:moveTo>
              <a:lnTo>
                <a:pt x="89244" y="170055"/>
              </a:lnTo>
              <a:lnTo>
                <a:pt x="89244" y="0"/>
              </a:lnTo>
              <a:lnTo>
                <a:pt x="178489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3798456" y="1746652"/>
        <a:ext cx="12326" cy="12326"/>
      </dsp:txXfrm>
    </dsp:sp>
    <dsp:sp modelId="{F9844791-3472-4831-BD4D-63F2F39B6E34}">
      <dsp:nvSpPr>
        <dsp:cNvPr id="0" name=""/>
        <dsp:cNvSpPr/>
      </dsp:nvSpPr>
      <dsp:spPr>
        <a:xfrm>
          <a:off x="3715374" y="1327678"/>
          <a:ext cx="178489" cy="510165"/>
        </a:xfrm>
        <a:custGeom>
          <a:avLst/>
          <a:gdLst/>
          <a:ahLst/>
          <a:cxnLst/>
          <a:rect l="0" t="0" r="0" b="0"/>
          <a:pathLst>
            <a:path>
              <a:moveTo>
                <a:pt x="0" y="510165"/>
              </a:moveTo>
              <a:lnTo>
                <a:pt x="89244" y="510165"/>
              </a:lnTo>
              <a:lnTo>
                <a:pt x="89244" y="0"/>
              </a:lnTo>
              <a:lnTo>
                <a:pt x="178489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3791107" y="1569248"/>
        <a:ext cx="27024" cy="27024"/>
      </dsp:txXfrm>
    </dsp:sp>
    <dsp:sp modelId="{87E9F568-EF1C-469F-9DCA-6C9263A94B8B}">
      <dsp:nvSpPr>
        <dsp:cNvPr id="0" name=""/>
        <dsp:cNvSpPr/>
      </dsp:nvSpPr>
      <dsp:spPr>
        <a:xfrm>
          <a:off x="2644435" y="1792123"/>
          <a:ext cx="17848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8489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2729218" y="1833381"/>
        <a:ext cx="8924" cy="8924"/>
      </dsp:txXfrm>
    </dsp:sp>
    <dsp:sp modelId="{790AA610-B7C7-4804-B147-F4ADABDB86BE}">
      <dsp:nvSpPr>
        <dsp:cNvPr id="0" name=""/>
        <dsp:cNvSpPr/>
      </dsp:nvSpPr>
      <dsp:spPr>
        <a:xfrm>
          <a:off x="2644435" y="1497733"/>
          <a:ext cx="178489" cy="340110"/>
        </a:xfrm>
        <a:custGeom>
          <a:avLst/>
          <a:gdLst/>
          <a:ahLst/>
          <a:cxnLst/>
          <a:rect l="0" t="0" r="0" b="0"/>
          <a:pathLst>
            <a:path>
              <a:moveTo>
                <a:pt x="0" y="340110"/>
              </a:moveTo>
              <a:lnTo>
                <a:pt x="89244" y="340110"/>
              </a:lnTo>
              <a:lnTo>
                <a:pt x="89244" y="0"/>
              </a:lnTo>
              <a:lnTo>
                <a:pt x="17848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2724077" y="1658186"/>
        <a:ext cx="19205" cy="19205"/>
      </dsp:txXfrm>
    </dsp:sp>
    <dsp:sp modelId="{6AE85D9B-16CB-4DDD-A9E7-567CA8103D66}">
      <dsp:nvSpPr>
        <dsp:cNvPr id="0" name=""/>
        <dsp:cNvSpPr/>
      </dsp:nvSpPr>
      <dsp:spPr>
        <a:xfrm>
          <a:off x="2644435" y="1157623"/>
          <a:ext cx="178489" cy="680220"/>
        </a:xfrm>
        <a:custGeom>
          <a:avLst/>
          <a:gdLst/>
          <a:ahLst/>
          <a:cxnLst/>
          <a:rect l="0" t="0" r="0" b="0"/>
          <a:pathLst>
            <a:path>
              <a:moveTo>
                <a:pt x="0" y="680220"/>
              </a:moveTo>
              <a:lnTo>
                <a:pt x="89244" y="680220"/>
              </a:lnTo>
              <a:lnTo>
                <a:pt x="89244" y="0"/>
              </a:lnTo>
              <a:lnTo>
                <a:pt x="17848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2716099" y="1480152"/>
        <a:ext cx="35162" cy="35162"/>
      </dsp:txXfrm>
    </dsp:sp>
    <dsp:sp modelId="{D7589E20-DB38-4C28-B7D4-A728C21DB232}">
      <dsp:nvSpPr>
        <dsp:cNvPr id="0" name=""/>
        <dsp:cNvSpPr/>
      </dsp:nvSpPr>
      <dsp:spPr>
        <a:xfrm>
          <a:off x="2644435" y="817513"/>
          <a:ext cx="178489" cy="1020330"/>
        </a:xfrm>
        <a:custGeom>
          <a:avLst/>
          <a:gdLst/>
          <a:ahLst/>
          <a:cxnLst/>
          <a:rect l="0" t="0" r="0" b="0"/>
          <a:pathLst>
            <a:path>
              <a:moveTo>
                <a:pt x="0" y="1020330"/>
              </a:moveTo>
              <a:lnTo>
                <a:pt x="89244" y="1020330"/>
              </a:lnTo>
              <a:lnTo>
                <a:pt x="89244" y="0"/>
              </a:lnTo>
              <a:lnTo>
                <a:pt x="17848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2707784" y="1301782"/>
        <a:ext cx="51791" cy="51791"/>
      </dsp:txXfrm>
    </dsp:sp>
    <dsp:sp modelId="{419FBF12-E16E-4A42-B766-DB6CF7154155}">
      <dsp:nvSpPr>
        <dsp:cNvPr id="0" name=""/>
        <dsp:cNvSpPr/>
      </dsp:nvSpPr>
      <dsp:spPr>
        <a:xfrm>
          <a:off x="2644435" y="477402"/>
          <a:ext cx="178489" cy="1360440"/>
        </a:xfrm>
        <a:custGeom>
          <a:avLst/>
          <a:gdLst/>
          <a:ahLst/>
          <a:cxnLst/>
          <a:rect l="0" t="0" r="0" b="0"/>
          <a:pathLst>
            <a:path>
              <a:moveTo>
                <a:pt x="0" y="1360440"/>
              </a:moveTo>
              <a:lnTo>
                <a:pt x="89244" y="1360440"/>
              </a:lnTo>
              <a:lnTo>
                <a:pt x="89244" y="0"/>
              </a:lnTo>
              <a:lnTo>
                <a:pt x="17848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2699377" y="1123320"/>
        <a:ext cx="68604" cy="68604"/>
      </dsp:txXfrm>
    </dsp:sp>
    <dsp:sp modelId="{60FF0E71-59A7-488C-B4C9-4B28BCF4E4B7}">
      <dsp:nvSpPr>
        <dsp:cNvPr id="0" name=""/>
        <dsp:cNvSpPr/>
      </dsp:nvSpPr>
      <dsp:spPr>
        <a:xfrm>
          <a:off x="2644435" y="137292"/>
          <a:ext cx="178489" cy="1700551"/>
        </a:xfrm>
        <a:custGeom>
          <a:avLst/>
          <a:gdLst/>
          <a:ahLst/>
          <a:cxnLst/>
          <a:rect l="0" t="0" r="0" b="0"/>
          <a:pathLst>
            <a:path>
              <a:moveTo>
                <a:pt x="0" y="1700551"/>
              </a:moveTo>
              <a:lnTo>
                <a:pt x="89244" y="1700551"/>
              </a:lnTo>
              <a:lnTo>
                <a:pt x="89244" y="0"/>
              </a:lnTo>
              <a:lnTo>
                <a:pt x="17848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00" kern="1200"/>
        </a:p>
      </dsp:txBody>
      <dsp:txXfrm>
        <a:off x="2690933" y="944820"/>
        <a:ext cx="85494" cy="85494"/>
      </dsp:txXfrm>
    </dsp:sp>
    <dsp:sp modelId="{2D8C2DE3-C046-4167-A77B-6DAD6ED09397}">
      <dsp:nvSpPr>
        <dsp:cNvPr id="0" name=""/>
        <dsp:cNvSpPr/>
      </dsp:nvSpPr>
      <dsp:spPr>
        <a:xfrm rot="16200000">
          <a:off x="1792369" y="1701799"/>
          <a:ext cx="1432042" cy="272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 smtClean="0"/>
            <a:t>集团</a:t>
          </a:r>
          <a:endParaRPr lang="zh-CN" altLang="en-US" sz="1900" kern="1200" dirty="0"/>
        </a:p>
      </dsp:txBody>
      <dsp:txXfrm>
        <a:off x="1792369" y="1701799"/>
        <a:ext cx="1432042" cy="272088"/>
      </dsp:txXfrm>
    </dsp:sp>
    <dsp:sp modelId="{31B50081-E637-4A67-86D9-5AA1FBD48EC3}">
      <dsp:nvSpPr>
        <dsp:cNvPr id="0" name=""/>
        <dsp:cNvSpPr/>
      </dsp:nvSpPr>
      <dsp:spPr>
        <a:xfrm>
          <a:off x="2822925" y="1248"/>
          <a:ext cx="892449" cy="272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800" kern="1200" dirty="0" smtClean="0"/>
            <a:t>办公室</a:t>
          </a:r>
          <a:endParaRPr lang="zh-CN" altLang="en-US" sz="800" kern="1200" dirty="0"/>
        </a:p>
      </dsp:txBody>
      <dsp:txXfrm>
        <a:off x="2822925" y="1248"/>
        <a:ext cx="892449" cy="272088"/>
      </dsp:txXfrm>
    </dsp:sp>
    <dsp:sp modelId="{B81B5C16-F3C4-4CD5-8907-6DCD7A559089}">
      <dsp:nvSpPr>
        <dsp:cNvPr id="0" name=""/>
        <dsp:cNvSpPr/>
      </dsp:nvSpPr>
      <dsp:spPr>
        <a:xfrm>
          <a:off x="2822925" y="341358"/>
          <a:ext cx="892449" cy="272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800" kern="1200" dirty="0" smtClean="0"/>
            <a:t>财务计划部</a:t>
          </a:r>
          <a:endParaRPr lang="zh-CN" altLang="en-US" sz="800" kern="1200" dirty="0"/>
        </a:p>
      </dsp:txBody>
      <dsp:txXfrm>
        <a:off x="2822925" y="341358"/>
        <a:ext cx="892449" cy="272088"/>
      </dsp:txXfrm>
    </dsp:sp>
    <dsp:sp modelId="{3E5C9C43-C745-4A62-AF58-C860DAD1D124}">
      <dsp:nvSpPr>
        <dsp:cNvPr id="0" name=""/>
        <dsp:cNvSpPr/>
      </dsp:nvSpPr>
      <dsp:spPr>
        <a:xfrm>
          <a:off x="2822925" y="681469"/>
          <a:ext cx="892449" cy="272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800" kern="1200" dirty="0" smtClean="0"/>
            <a:t>人力资源部</a:t>
          </a:r>
          <a:endParaRPr lang="zh-CN" altLang="en-US" sz="800" kern="1200" dirty="0"/>
        </a:p>
      </dsp:txBody>
      <dsp:txXfrm>
        <a:off x="2822925" y="681469"/>
        <a:ext cx="892449" cy="272088"/>
      </dsp:txXfrm>
    </dsp:sp>
    <dsp:sp modelId="{26F08323-3485-4A94-9088-42E6C6254E1F}">
      <dsp:nvSpPr>
        <dsp:cNvPr id="0" name=""/>
        <dsp:cNvSpPr/>
      </dsp:nvSpPr>
      <dsp:spPr>
        <a:xfrm>
          <a:off x="2822925" y="1021579"/>
          <a:ext cx="892449" cy="272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800" kern="1200" dirty="0" smtClean="0"/>
            <a:t>市场营销部</a:t>
          </a:r>
          <a:endParaRPr lang="zh-CN" altLang="en-US" sz="800" kern="1200" dirty="0"/>
        </a:p>
      </dsp:txBody>
      <dsp:txXfrm>
        <a:off x="2822925" y="1021579"/>
        <a:ext cx="892449" cy="272088"/>
      </dsp:txXfrm>
    </dsp:sp>
    <dsp:sp modelId="{70E561F6-A32F-45B8-AB3B-53F1C31C868E}">
      <dsp:nvSpPr>
        <dsp:cNvPr id="0" name=""/>
        <dsp:cNvSpPr/>
      </dsp:nvSpPr>
      <dsp:spPr>
        <a:xfrm>
          <a:off x="2822925" y="1361689"/>
          <a:ext cx="892449" cy="272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800" kern="1200" dirty="0" smtClean="0"/>
            <a:t>供应物流部</a:t>
          </a:r>
          <a:endParaRPr lang="zh-CN" altLang="en-US" sz="800" kern="1200" dirty="0"/>
        </a:p>
      </dsp:txBody>
      <dsp:txXfrm>
        <a:off x="2822925" y="1361689"/>
        <a:ext cx="892449" cy="272088"/>
      </dsp:txXfrm>
    </dsp:sp>
    <dsp:sp modelId="{AC6B56B4-6331-42D9-B84A-D0A5392F69C3}">
      <dsp:nvSpPr>
        <dsp:cNvPr id="0" name=""/>
        <dsp:cNvSpPr/>
      </dsp:nvSpPr>
      <dsp:spPr>
        <a:xfrm>
          <a:off x="2822925" y="1701799"/>
          <a:ext cx="892449" cy="272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800" kern="1200" dirty="0" smtClean="0"/>
            <a:t>江北化肥分公司</a:t>
          </a:r>
          <a:endParaRPr lang="zh-CN" altLang="en-US" sz="800" kern="1200" dirty="0"/>
        </a:p>
      </dsp:txBody>
      <dsp:txXfrm>
        <a:off x="2822925" y="1701799"/>
        <a:ext cx="892449" cy="272088"/>
      </dsp:txXfrm>
    </dsp:sp>
    <dsp:sp modelId="{FB6F159A-B2B4-49A3-BDEE-D66ACF8DB67A}">
      <dsp:nvSpPr>
        <dsp:cNvPr id="0" name=""/>
        <dsp:cNvSpPr/>
      </dsp:nvSpPr>
      <dsp:spPr>
        <a:xfrm>
          <a:off x="3893864" y="1191634"/>
          <a:ext cx="892449" cy="272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800" kern="1200" dirty="0" smtClean="0"/>
            <a:t>综合处</a:t>
          </a:r>
          <a:endParaRPr lang="zh-CN" altLang="en-US" sz="800" kern="1200" dirty="0"/>
        </a:p>
      </dsp:txBody>
      <dsp:txXfrm>
        <a:off x="3893864" y="1191634"/>
        <a:ext cx="892449" cy="272088"/>
      </dsp:txXfrm>
    </dsp:sp>
    <dsp:sp modelId="{7FF6755C-D81A-49F5-8E18-7CB33F1C7B47}">
      <dsp:nvSpPr>
        <dsp:cNvPr id="0" name=""/>
        <dsp:cNvSpPr/>
      </dsp:nvSpPr>
      <dsp:spPr>
        <a:xfrm>
          <a:off x="3893864" y="1531744"/>
          <a:ext cx="892449" cy="272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800" kern="1200" dirty="0" smtClean="0"/>
            <a:t>尿素车间</a:t>
          </a:r>
          <a:endParaRPr lang="zh-CN" altLang="en-US" sz="800" kern="1200" dirty="0"/>
        </a:p>
      </dsp:txBody>
      <dsp:txXfrm>
        <a:off x="3893864" y="1531744"/>
        <a:ext cx="892449" cy="272088"/>
      </dsp:txXfrm>
    </dsp:sp>
    <dsp:sp modelId="{7A0F57FA-D5FC-44FC-886D-4D1DEE79AC29}">
      <dsp:nvSpPr>
        <dsp:cNvPr id="0" name=""/>
        <dsp:cNvSpPr/>
      </dsp:nvSpPr>
      <dsp:spPr>
        <a:xfrm>
          <a:off x="3893864" y="1871854"/>
          <a:ext cx="892449" cy="272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800" kern="1200" dirty="0" smtClean="0"/>
            <a:t>复肥车间</a:t>
          </a:r>
          <a:endParaRPr lang="zh-CN" altLang="en-US" sz="800" kern="1200" dirty="0"/>
        </a:p>
      </dsp:txBody>
      <dsp:txXfrm>
        <a:off x="3893864" y="1871854"/>
        <a:ext cx="892449" cy="272088"/>
      </dsp:txXfrm>
    </dsp:sp>
    <dsp:sp modelId="{3A944737-5263-47C6-88B1-AC321F945C7C}">
      <dsp:nvSpPr>
        <dsp:cNvPr id="0" name=""/>
        <dsp:cNvSpPr/>
      </dsp:nvSpPr>
      <dsp:spPr>
        <a:xfrm>
          <a:off x="3893864" y="2211964"/>
          <a:ext cx="892449" cy="272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800" kern="1200" dirty="0" smtClean="0"/>
            <a:t>机电仪车间</a:t>
          </a:r>
          <a:endParaRPr lang="zh-CN" altLang="en-US" sz="800" kern="1200" dirty="0"/>
        </a:p>
      </dsp:txBody>
      <dsp:txXfrm>
        <a:off x="3893864" y="2211964"/>
        <a:ext cx="892449" cy="272088"/>
      </dsp:txXfrm>
    </dsp:sp>
    <dsp:sp modelId="{C7685468-E2E3-4D0C-B42B-F52312EE31AB}">
      <dsp:nvSpPr>
        <dsp:cNvPr id="0" name=""/>
        <dsp:cNvSpPr/>
      </dsp:nvSpPr>
      <dsp:spPr>
        <a:xfrm>
          <a:off x="2822925" y="3402350"/>
          <a:ext cx="892449" cy="272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800" kern="1200" dirty="0" smtClean="0"/>
            <a:t>映天辉分公司</a:t>
          </a:r>
          <a:endParaRPr lang="zh-CN" altLang="en-US" sz="800" kern="1200" dirty="0"/>
        </a:p>
      </dsp:txBody>
      <dsp:txXfrm>
        <a:off x="2822925" y="3402350"/>
        <a:ext cx="892449" cy="272088"/>
      </dsp:txXfrm>
    </dsp:sp>
    <dsp:sp modelId="{461DD295-0378-45CD-B2F8-792BEA98D755}">
      <dsp:nvSpPr>
        <dsp:cNvPr id="0" name=""/>
        <dsp:cNvSpPr/>
      </dsp:nvSpPr>
      <dsp:spPr>
        <a:xfrm>
          <a:off x="3893864" y="2552075"/>
          <a:ext cx="892449" cy="272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800" kern="1200" dirty="0" smtClean="0"/>
            <a:t>行政办公室</a:t>
          </a:r>
          <a:endParaRPr lang="zh-CN" altLang="en-US" sz="800" kern="1200" dirty="0"/>
        </a:p>
      </dsp:txBody>
      <dsp:txXfrm>
        <a:off x="3893864" y="2552075"/>
        <a:ext cx="892449" cy="272088"/>
      </dsp:txXfrm>
    </dsp:sp>
    <dsp:sp modelId="{64210418-8C39-41AC-9FFC-AAE47280B78D}">
      <dsp:nvSpPr>
        <dsp:cNvPr id="0" name=""/>
        <dsp:cNvSpPr/>
      </dsp:nvSpPr>
      <dsp:spPr>
        <a:xfrm>
          <a:off x="3893864" y="2892185"/>
          <a:ext cx="892449" cy="272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800" kern="1200" dirty="0" smtClean="0"/>
            <a:t>映天辉销售公司</a:t>
          </a:r>
          <a:endParaRPr lang="zh-CN" altLang="en-US" sz="800" kern="1200" dirty="0"/>
        </a:p>
      </dsp:txBody>
      <dsp:txXfrm>
        <a:off x="3893864" y="2892185"/>
        <a:ext cx="892449" cy="272088"/>
      </dsp:txXfrm>
    </dsp:sp>
    <dsp:sp modelId="{9AE0CED5-7402-4C35-9A29-E4EBEA85160B}">
      <dsp:nvSpPr>
        <dsp:cNvPr id="0" name=""/>
        <dsp:cNvSpPr/>
      </dsp:nvSpPr>
      <dsp:spPr>
        <a:xfrm>
          <a:off x="3893864" y="3232295"/>
          <a:ext cx="892449" cy="272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800" kern="1200" dirty="0" smtClean="0"/>
            <a:t>映天辉安全生产处</a:t>
          </a:r>
          <a:endParaRPr lang="zh-CN" altLang="en-US" sz="800" kern="1200" dirty="0"/>
        </a:p>
      </dsp:txBody>
      <dsp:txXfrm>
        <a:off x="3893864" y="3232295"/>
        <a:ext cx="892449" cy="272088"/>
      </dsp:txXfrm>
    </dsp:sp>
    <dsp:sp modelId="{FA44A4E0-1979-4C85-B327-DBDD0B36B3A4}">
      <dsp:nvSpPr>
        <dsp:cNvPr id="0" name=""/>
        <dsp:cNvSpPr/>
      </dsp:nvSpPr>
      <dsp:spPr>
        <a:xfrm>
          <a:off x="4964803" y="3062240"/>
          <a:ext cx="892449" cy="272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800" kern="1200" dirty="0" smtClean="0"/>
            <a:t>映天辉安全生产处办公室</a:t>
          </a:r>
          <a:endParaRPr lang="zh-CN" altLang="en-US" sz="800" kern="1200" dirty="0"/>
        </a:p>
      </dsp:txBody>
      <dsp:txXfrm>
        <a:off x="4964803" y="3062240"/>
        <a:ext cx="892449" cy="272088"/>
      </dsp:txXfrm>
    </dsp:sp>
    <dsp:sp modelId="{7211491E-0A22-4F2D-95AC-CB0435CB5821}">
      <dsp:nvSpPr>
        <dsp:cNvPr id="0" name=""/>
        <dsp:cNvSpPr/>
      </dsp:nvSpPr>
      <dsp:spPr>
        <a:xfrm>
          <a:off x="4964803" y="3402350"/>
          <a:ext cx="892449" cy="272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800" kern="1200" dirty="0" smtClean="0"/>
            <a:t>分析室</a:t>
          </a:r>
          <a:endParaRPr lang="zh-CN" altLang="en-US" sz="800" kern="1200" dirty="0"/>
        </a:p>
      </dsp:txBody>
      <dsp:txXfrm>
        <a:off x="4964803" y="3402350"/>
        <a:ext cx="892449" cy="272088"/>
      </dsp:txXfrm>
    </dsp:sp>
    <dsp:sp modelId="{D59F0FC1-2E62-4625-8E96-7EA403570F51}">
      <dsp:nvSpPr>
        <dsp:cNvPr id="0" name=""/>
        <dsp:cNvSpPr/>
      </dsp:nvSpPr>
      <dsp:spPr>
        <a:xfrm>
          <a:off x="3893864" y="3572405"/>
          <a:ext cx="892449" cy="272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800" kern="1200" dirty="0" smtClean="0"/>
            <a:t>映天辉设备动处</a:t>
          </a:r>
          <a:endParaRPr lang="zh-CN" altLang="en-US" sz="800" kern="1200" dirty="0"/>
        </a:p>
      </dsp:txBody>
      <dsp:txXfrm>
        <a:off x="3893864" y="3572405"/>
        <a:ext cx="892449" cy="272088"/>
      </dsp:txXfrm>
    </dsp:sp>
    <dsp:sp modelId="{53EDEB93-9115-4C4A-9651-F7F6E6B6034C}">
      <dsp:nvSpPr>
        <dsp:cNvPr id="0" name=""/>
        <dsp:cNvSpPr/>
      </dsp:nvSpPr>
      <dsp:spPr>
        <a:xfrm>
          <a:off x="3893864" y="3912516"/>
          <a:ext cx="892449" cy="272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800" kern="1200" dirty="0" smtClean="0"/>
            <a:t>映天辉氯碱车间</a:t>
          </a:r>
          <a:endParaRPr lang="zh-CN" altLang="en-US" sz="800" kern="1200" dirty="0"/>
        </a:p>
      </dsp:txBody>
      <dsp:txXfrm>
        <a:off x="3893864" y="3912516"/>
        <a:ext cx="892449" cy="272088"/>
      </dsp:txXfrm>
    </dsp:sp>
    <dsp:sp modelId="{5C77F53C-A91E-4648-84D4-4DEEDE68330C}">
      <dsp:nvSpPr>
        <dsp:cNvPr id="0" name=""/>
        <dsp:cNvSpPr/>
      </dsp:nvSpPr>
      <dsp:spPr>
        <a:xfrm>
          <a:off x="3893864" y="4252626"/>
          <a:ext cx="892449" cy="2720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800" kern="1200" dirty="0" smtClean="0"/>
            <a:t>映天辉机电仪车间</a:t>
          </a:r>
          <a:endParaRPr lang="zh-CN" altLang="en-US" sz="800" kern="1200" dirty="0"/>
        </a:p>
      </dsp:txBody>
      <dsp:txXfrm>
        <a:off x="3893864" y="4252626"/>
        <a:ext cx="892449" cy="2720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53651-8FF1-4A8D-ACF2-8A1148169C74}" type="datetimeFigureOut">
              <a:rPr lang="zh-CN" altLang="en-US" smtClean="0"/>
              <a:t>2010-10-11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92D4C-ECE3-47A6-9012-C4FCA251DB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8832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一、营销与推销的区别：</a:t>
            </a:r>
            <a:endParaRPr lang="en-US" altLang="zh-CN" dirty="0" smtClean="0"/>
          </a:p>
          <a:p>
            <a:r>
              <a:rPr lang="zh-CN" altLang="en-US" dirty="0" smtClean="0"/>
              <a:t>拜访顾客</a:t>
            </a:r>
            <a:endParaRPr lang="en-US" altLang="zh-CN" dirty="0" smtClean="0"/>
          </a:p>
          <a:p>
            <a:r>
              <a:rPr lang="zh-CN" altLang="en-US" dirty="0" smtClean="0"/>
              <a:t>（一）营销人员：“请告诉我，怎样做才能使您</a:t>
            </a:r>
            <a:r>
              <a:rPr lang="zh-CN" altLang="en-US" baseline="0" dirty="0" smtClean="0"/>
              <a:t>花少量的钱却能让你的目标得以实现</a:t>
            </a:r>
            <a:r>
              <a:rPr lang="en-US" altLang="zh-CN" baseline="0" dirty="0" smtClean="0"/>
              <a:t>?</a:t>
            </a:r>
            <a:r>
              <a:rPr lang="zh-CN" altLang="en-US" dirty="0" smtClean="0"/>
              <a:t>”</a:t>
            </a:r>
            <a:endParaRPr lang="en-US" altLang="zh-CN" dirty="0" smtClean="0"/>
          </a:p>
          <a:p>
            <a:r>
              <a:rPr lang="zh-CN" altLang="en-US" dirty="0" smtClean="0"/>
              <a:t>（二）推销人员：“只是在今天我才可以低价把产品卖给您！</a:t>
            </a:r>
            <a:r>
              <a:rPr lang="en-US" altLang="zh-CN" dirty="0" smtClean="0"/>
              <a:t>”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B92D4C-ECE3-47A6-9012-C4FCA251DBA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8113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一、</a:t>
            </a: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需要、欲望和需求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（一）需要是指因某些基本的东西没得到满足而产生的一种心理感受。产生于人类自身的生理和心理需要，而不是由社会或营销者创造的。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（二）欲望是指得到那些满足基本需要的特殊物品的愿望。人类的需要并不多，但欲望却很多很多。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（三）需求是指对某种产品有购买能力且有购买意愿的欲望。具备了购买能力，欲望便成了需求。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营销者是不创造需要的，需要的出现远早于营销活动产生。营销者对消费者需求的影响：使产品富有吸引力，制订合理的价格和创造使得的购买条件。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二、产品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提供给人们的用以满足其需要或欲望的东西。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一般认为代表一种实物，实体产品实际上是传递服务的工具。服务的传递可以依赖实体产品或其他工具通过多种途径传递。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产品本身和服务同等重要。对目光短浅的推销员称为“营销近视”（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Marketing Myopia</a:t>
            </a: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）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,</a:t>
            </a: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 “营销近视”指目光只投向产品本身，而不是满足消费者需要的倾向。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三、交换和交易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4</a:t>
            </a: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种获得需要物品的途径：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（一）自己生产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（二）强行获得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（三）乞讨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（四）交换。交换不是事件，而是一个价值的创造过程，双方认为是有利的。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营销就产生于最后一种方式。交换满足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5</a:t>
            </a: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个条件：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交换的主体至少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2</a:t>
            </a: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个以上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双方认为对方的东西有价值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彼此间能进行信息沟通和货物传送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彼此有接受或拒绝对方产品的自由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彼此都认为交换是合理的或是称心如意的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包含的可度量的本质性内容：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至少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2</a:t>
            </a: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个有价值的物品，双方同意的条件，协定的时间和地点。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交易和转让的不同：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转让者怀着某种期望。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    营销者是在寻求人们对所给物品的反应。工商企业想要的反应叫“购买”；竞选者想要的反应叫“投票”；教会想要的反应叫“加入教会”；社会组织想要的反应叫“接受观点”。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    </a:t>
            </a: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五种对象的交换情况：图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1-2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四、市场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    市场是买卖双方进行交换的场所。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    </a:t>
            </a: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简单的营销体系（图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1-4</a:t>
            </a: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）。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    </a:t>
            </a: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现代经济中的市场流程结构（图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1-5</a:t>
            </a: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）。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五、营销和营销者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六、市场营销的三条原理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    </a:t>
            </a: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市场营销的实质可总结成三条重要原理：顾客价值、竞争优势、集中优势原理。对市场营销战略的制定、营销组合的确定和竞争战略的确立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有重要指导意义。这三原理一直贯穿于市场营销活动的全过程。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    </a:t>
            </a: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（一）顾客价值原理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    （二）竞争优势原理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    </a:t>
            </a:r>
            <a:r>
              <a:rPr kumimoji="0" lang="zh-CN" alt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宋体" pitchFamily="2" charset="-122"/>
              </a:rPr>
              <a:t>（三）集中优势原理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zh-CN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B92D4C-ECE3-47A6-9012-C4FCA251DBA0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6857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6175375" y="3846513"/>
            <a:ext cx="2968625" cy="236537"/>
          </a:xfrm>
          <a:prstGeom prst="rect">
            <a:avLst/>
          </a:prstGeom>
          <a:solidFill>
            <a:schemeClr val="bg2"/>
          </a:solidFill>
          <a:ln w="12700" cmpd="sng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CN" altLang="zh-CN" sz="1200" b="1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 bwMode="auto">
          <a:xfrm>
            <a:off x="609600" y="2566988"/>
            <a:ext cx="3884613" cy="124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09600" y="3886200"/>
            <a:ext cx="3884613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Font typeface="Wingdings" pitchFamily="2" charset="2"/>
              <a:buNone/>
              <a:defRPr sz="14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pic>
        <p:nvPicPr>
          <p:cNvPr id="2053" name="Picture 5" descr="&#10;people.jpg                                                     0008821FJohn G4                        ABA78158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34"/>
          <a:stretch>
            <a:fillRect/>
          </a:stretch>
        </p:blipFill>
        <p:spPr bwMode="auto">
          <a:xfrm>
            <a:off x="6172200" y="2971800"/>
            <a:ext cx="87788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lum brigh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2976563"/>
            <a:ext cx="8667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C:\WINDOWS\DESKTOP\hcg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1063" y="2971800"/>
            <a:ext cx="863600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614363" y="3843338"/>
            <a:ext cx="8529637" cy="0"/>
          </a:xfrm>
          <a:prstGeom prst="line">
            <a:avLst/>
          </a:prstGeom>
          <a:noFill/>
          <a:ln w="12700" cmpd="sng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cxnSp>
        <p:nvCxnSpPr>
          <p:cNvPr id="4" name="直接连接符 3"/>
          <p:cNvCxnSpPr/>
          <p:nvPr userDrawn="1"/>
        </p:nvCxnSpPr>
        <p:spPr bwMode="auto">
          <a:xfrm>
            <a:off x="2321750" y="1403775"/>
            <a:ext cx="682225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直接连接符 4"/>
          <p:cNvCxnSpPr/>
          <p:nvPr userDrawn="1"/>
        </p:nvCxnSpPr>
        <p:spPr bwMode="auto">
          <a:xfrm>
            <a:off x="7227295" y="1538790"/>
            <a:ext cx="1916705" cy="0"/>
          </a:xfrm>
          <a:prstGeom prst="line">
            <a:avLst/>
          </a:prstGeom>
          <a:solidFill>
            <a:schemeClr val="accent1"/>
          </a:solidFill>
          <a:ln w="254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830290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22030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cxnSp>
        <p:nvCxnSpPr>
          <p:cNvPr id="4" name="直接连接符 3"/>
          <p:cNvCxnSpPr/>
          <p:nvPr userDrawn="1"/>
        </p:nvCxnSpPr>
        <p:spPr bwMode="auto">
          <a:xfrm>
            <a:off x="2321750" y="1403775"/>
            <a:ext cx="682225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直接连接符 4"/>
          <p:cNvCxnSpPr/>
          <p:nvPr userDrawn="1"/>
        </p:nvCxnSpPr>
        <p:spPr bwMode="auto">
          <a:xfrm>
            <a:off x="7227295" y="1538790"/>
            <a:ext cx="1916705" cy="0"/>
          </a:xfrm>
          <a:prstGeom prst="line">
            <a:avLst/>
          </a:prstGeom>
          <a:solidFill>
            <a:schemeClr val="accent1"/>
          </a:solidFill>
          <a:ln w="254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534620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6525585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cxnSp>
        <p:nvCxnSpPr>
          <p:cNvPr id="5" name="直接连接符 4"/>
          <p:cNvCxnSpPr/>
          <p:nvPr userDrawn="1"/>
        </p:nvCxnSpPr>
        <p:spPr bwMode="auto">
          <a:xfrm>
            <a:off x="2321750" y="1403775"/>
            <a:ext cx="682225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直接连接符 5"/>
          <p:cNvCxnSpPr/>
          <p:nvPr userDrawn="1"/>
        </p:nvCxnSpPr>
        <p:spPr bwMode="auto">
          <a:xfrm>
            <a:off x="7227295" y="1538790"/>
            <a:ext cx="1916705" cy="0"/>
          </a:xfrm>
          <a:prstGeom prst="line">
            <a:avLst/>
          </a:prstGeom>
          <a:solidFill>
            <a:schemeClr val="accent1"/>
          </a:solidFill>
          <a:ln w="254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1624394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cxnSp>
        <p:nvCxnSpPr>
          <p:cNvPr id="7" name="直接连接符 6"/>
          <p:cNvCxnSpPr/>
          <p:nvPr userDrawn="1"/>
        </p:nvCxnSpPr>
        <p:spPr bwMode="auto">
          <a:xfrm>
            <a:off x="2321750" y="1403775"/>
            <a:ext cx="682225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直接连接符 7"/>
          <p:cNvCxnSpPr/>
          <p:nvPr userDrawn="1"/>
        </p:nvCxnSpPr>
        <p:spPr bwMode="auto">
          <a:xfrm>
            <a:off x="7227295" y="1538790"/>
            <a:ext cx="1916705" cy="0"/>
          </a:xfrm>
          <a:prstGeom prst="line">
            <a:avLst/>
          </a:prstGeom>
          <a:solidFill>
            <a:schemeClr val="accent1"/>
          </a:solidFill>
          <a:ln w="254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557366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cxnSp>
        <p:nvCxnSpPr>
          <p:cNvPr id="3" name="直接连接符 2"/>
          <p:cNvCxnSpPr/>
          <p:nvPr userDrawn="1"/>
        </p:nvCxnSpPr>
        <p:spPr bwMode="auto">
          <a:xfrm>
            <a:off x="2321750" y="1403775"/>
            <a:ext cx="682225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直接连接符 3"/>
          <p:cNvCxnSpPr/>
          <p:nvPr userDrawn="1"/>
        </p:nvCxnSpPr>
        <p:spPr bwMode="auto">
          <a:xfrm>
            <a:off x="7227295" y="1538790"/>
            <a:ext cx="1916705" cy="0"/>
          </a:xfrm>
          <a:prstGeom prst="line">
            <a:avLst/>
          </a:prstGeom>
          <a:solidFill>
            <a:schemeClr val="accent1"/>
          </a:solidFill>
          <a:ln w="254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8323635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290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2791910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82288535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3200" b="1">
          <a:solidFill>
            <a:srgbClr val="093A8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3200" b="1">
          <a:solidFill>
            <a:srgbClr val="093A80"/>
          </a:solidFill>
          <a:latin typeface="Arial" pitchFamily="34" charset="0"/>
          <a:ea typeface="楷体" pitchFamily="49" charset="-122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3200" b="1">
          <a:solidFill>
            <a:srgbClr val="093A80"/>
          </a:solidFill>
          <a:latin typeface="Arial" pitchFamily="34" charset="0"/>
          <a:ea typeface="楷体" pitchFamily="49" charset="-122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3200" b="1">
          <a:solidFill>
            <a:srgbClr val="093A80"/>
          </a:solidFill>
          <a:latin typeface="Arial" pitchFamily="34" charset="0"/>
          <a:ea typeface="楷体" pitchFamily="49" charset="-122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3200" b="1">
          <a:solidFill>
            <a:srgbClr val="093A80"/>
          </a:solidFill>
          <a:latin typeface="Arial" pitchFamily="34" charset="0"/>
          <a:ea typeface="楷体" pitchFamily="49" charset="-122"/>
        </a:defRPr>
      </a:lvl5pPr>
      <a:lvl6pPr marL="457200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3200" b="1">
          <a:solidFill>
            <a:srgbClr val="093A80"/>
          </a:solidFill>
          <a:latin typeface="Arial" pitchFamily="34" charset="0"/>
          <a:ea typeface="楷体" pitchFamily="49" charset="-122"/>
        </a:defRPr>
      </a:lvl6pPr>
      <a:lvl7pPr marL="914400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3200" b="1">
          <a:solidFill>
            <a:srgbClr val="093A80"/>
          </a:solidFill>
          <a:latin typeface="Arial" pitchFamily="34" charset="0"/>
          <a:ea typeface="楷体" pitchFamily="49" charset="-122"/>
        </a:defRPr>
      </a:lvl7pPr>
      <a:lvl8pPr marL="1371600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3200" b="1">
          <a:solidFill>
            <a:srgbClr val="093A80"/>
          </a:solidFill>
          <a:latin typeface="Arial" pitchFamily="34" charset="0"/>
          <a:ea typeface="楷体" pitchFamily="49" charset="-122"/>
        </a:defRPr>
      </a:lvl8pPr>
      <a:lvl9pPr marL="1828800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buSzPct val="100000"/>
        <a:buFont typeface="Times New Roman" pitchFamily="18" charset="0"/>
        <a:defRPr sz="3200" b="1">
          <a:solidFill>
            <a:srgbClr val="093A80"/>
          </a:solidFill>
          <a:latin typeface="Arial" pitchFamily="34" charset="0"/>
          <a:ea typeface="楷体" pitchFamily="49" charset="-122"/>
        </a:defRPr>
      </a:lvl9pPr>
    </p:titleStyle>
    <p:bodyStyle>
      <a:lvl1pPr marL="228600" indent="-228600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rgbClr val="093A80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68325" indent="-225425" algn="l" rtl="0" eaLnBrk="0" fontAlgn="base" hangingPunct="0">
        <a:spcBef>
          <a:spcPct val="25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–"/>
        <a:defRPr>
          <a:solidFill>
            <a:schemeClr val="tx1"/>
          </a:solidFill>
          <a:latin typeface="+mn-lt"/>
          <a:ea typeface="+mn-ea"/>
        </a:defRPr>
      </a:lvl2pPr>
      <a:lvl3pPr marL="796925" indent="-114300" algn="l" rtl="0" eaLnBrk="0" fontAlgn="base" hangingPunct="0">
        <a:spcBef>
          <a:spcPct val="20000"/>
        </a:spcBef>
        <a:spcAft>
          <a:spcPct val="0"/>
        </a:spcAft>
        <a:buClr>
          <a:srgbClr val="093A80"/>
        </a:buClr>
        <a:buSzPct val="75000"/>
        <a:buFont typeface="Wingdings" pitchFamily="2" charset="2"/>
        <a:buChar char=""/>
        <a:defRPr sz="1400">
          <a:solidFill>
            <a:schemeClr val="tx1"/>
          </a:solidFill>
          <a:latin typeface="+mn-lt"/>
          <a:ea typeface="+mn-ea"/>
        </a:defRPr>
      </a:lvl3pPr>
      <a:lvl4pPr marL="1025525" indent="-114300" algn="l" rtl="0" eaLnBrk="0" fontAlgn="base" hangingPunct="0">
        <a:spcBef>
          <a:spcPct val="20000"/>
        </a:spcBef>
        <a:spcAft>
          <a:spcPct val="0"/>
        </a:spcAft>
        <a:buClr>
          <a:srgbClr val="093A80"/>
        </a:buClr>
        <a:buSzPct val="75000"/>
        <a:buFont typeface="Wingdings" pitchFamily="2" charset="2"/>
        <a:buChar char="–"/>
        <a:defRPr sz="1000">
          <a:solidFill>
            <a:schemeClr val="tx1"/>
          </a:solidFill>
          <a:latin typeface="+mn-lt"/>
          <a:ea typeface="+mn-ea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Clr>
          <a:srgbClr val="093A80"/>
        </a:buClr>
        <a:buSzPct val="75000"/>
        <a:buFont typeface="Wingdings" pitchFamily="2" charset="2"/>
        <a:buChar char="l"/>
        <a:defRPr sz="900">
          <a:solidFill>
            <a:schemeClr val="tx1"/>
          </a:solidFill>
          <a:latin typeface="+mn-lt"/>
          <a:ea typeface="+mn-ea"/>
        </a:defRPr>
      </a:lvl5pPr>
      <a:lvl6pPr marL="1711325" indent="-114300" algn="l" rtl="0" eaLnBrk="0" fontAlgn="base" hangingPunct="0">
        <a:spcBef>
          <a:spcPct val="20000"/>
        </a:spcBef>
        <a:spcAft>
          <a:spcPct val="0"/>
        </a:spcAft>
        <a:buClr>
          <a:srgbClr val="093A80"/>
        </a:buClr>
        <a:buSzPct val="75000"/>
        <a:buFont typeface="Wingdings" pitchFamily="2" charset="2"/>
        <a:buChar char="l"/>
        <a:defRPr sz="900">
          <a:solidFill>
            <a:schemeClr val="tx1"/>
          </a:solidFill>
          <a:latin typeface="+mn-lt"/>
          <a:ea typeface="+mn-ea"/>
        </a:defRPr>
      </a:lvl6pPr>
      <a:lvl7pPr marL="2168525" indent="-114300" algn="l" rtl="0" eaLnBrk="0" fontAlgn="base" hangingPunct="0">
        <a:spcBef>
          <a:spcPct val="20000"/>
        </a:spcBef>
        <a:spcAft>
          <a:spcPct val="0"/>
        </a:spcAft>
        <a:buClr>
          <a:srgbClr val="093A80"/>
        </a:buClr>
        <a:buSzPct val="75000"/>
        <a:buFont typeface="Wingdings" pitchFamily="2" charset="2"/>
        <a:buChar char="l"/>
        <a:defRPr sz="900">
          <a:solidFill>
            <a:schemeClr val="tx1"/>
          </a:solidFill>
          <a:latin typeface="+mn-lt"/>
          <a:ea typeface="+mn-ea"/>
        </a:defRPr>
      </a:lvl7pPr>
      <a:lvl8pPr marL="2625725" indent="-114300" algn="l" rtl="0" eaLnBrk="0" fontAlgn="base" hangingPunct="0">
        <a:spcBef>
          <a:spcPct val="20000"/>
        </a:spcBef>
        <a:spcAft>
          <a:spcPct val="0"/>
        </a:spcAft>
        <a:buClr>
          <a:srgbClr val="093A80"/>
        </a:buClr>
        <a:buSzPct val="75000"/>
        <a:buFont typeface="Wingdings" pitchFamily="2" charset="2"/>
        <a:buChar char="l"/>
        <a:defRPr sz="900">
          <a:solidFill>
            <a:schemeClr val="tx1"/>
          </a:solidFill>
          <a:latin typeface="+mn-lt"/>
          <a:ea typeface="+mn-ea"/>
        </a:defRPr>
      </a:lvl8pPr>
      <a:lvl9pPr marL="3082925" indent="-114300" algn="l" rtl="0" eaLnBrk="0" fontAlgn="base" hangingPunct="0">
        <a:spcBef>
          <a:spcPct val="20000"/>
        </a:spcBef>
        <a:spcAft>
          <a:spcPct val="0"/>
        </a:spcAft>
        <a:buClr>
          <a:srgbClr val="093A80"/>
        </a:buClr>
        <a:buSzPct val="75000"/>
        <a:buFont typeface="Wingdings" pitchFamily="2" charset="2"/>
        <a:buChar char="l"/>
        <a:defRPr sz="9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978950"/>
            <a:ext cx="2927285" cy="832638"/>
          </a:xfrm>
        </p:spPr>
        <p:txBody>
          <a:bodyPr/>
          <a:lstStyle/>
          <a:p>
            <a:r>
              <a:rPr lang="zh-CN" altLang="en-US" sz="5400" dirty="0" smtClean="0"/>
              <a:t>市场营销</a:t>
            </a:r>
            <a:endParaRPr lang="zh-CN" altLang="zh-CN" sz="54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z="2000" dirty="0" smtClean="0"/>
              <a:t>哈佛</a:t>
            </a:r>
            <a:r>
              <a:rPr lang="en-US" altLang="zh-CN" sz="2000" dirty="0" smtClean="0"/>
              <a:t>MBA</a:t>
            </a:r>
            <a:r>
              <a:rPr lang="zh-CN" altLang="en-US" sz="2000" dirty="0" smtClean="0"/>
              <a:t>系列　　　</a:t>
            </a:r>
            <a:endParaRPr lang="en-US" altLang="zh-CN" sz="2000" dirty="0" smtClean="0"/>
          </a:p>
          <a:p>
            <a:r>
              <a:rPr lang="zh-CN" altLang="en-US" sz="2000" dirty="0" smtClean="0"/>
              <a:t>学习总结</a:t>
            </a:r>
            <a:endParaRPr lang="zh-CN" altLang="zh-CN" sz="2000" dirty="0"/>
          </a:p>
        </p:txBody>
      </p:sp>
      <p:sp>
        <p:nvSpPr>
          <p:cNvPr id="4100" name="Text Box 4"/>
          <p:cNvSpPr txBox="1">
            <a:spLocks/>
          </p:cNvSpPr>
          <p:nvPr/>
        </p:nvSpPr>
        <p:spPr bwMode="auto">
          <a:xfrm>
            <a:off x="521067" y="6369050"/>
            <a:ext cx="814036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1400" dirty="0" smtClean="0">
                <a:solidFill>
                  <a:schemeClr val="bg1"/>
                </a:solidFill>
                <a:latin typeface="宋体" pitchFamily="2" charset="-122"/>
              </a:rPr>
              <a:t>DSAI(Deep Smart and Artificial Intelligence Studio.)</a:t>
            </a:r>
            <a:r>
              <a:rPr lang="zh-CN" altLang="en-US" sz="1400" dirty="0" smtClean="0">
                <a:solidFill>
                  <a:schemeClr val="bg1"/>
                </a:solidFill>
                <a:latin typeface="宋体" pitchFamily="2" charset="-122"/>
              </a:rPr>
              <a:t>　</a:t>
            </a:r>
            <a:r>
              <a:rPr lang="en-US" altLang="zh-CN" sz="1400" dirty="0" smtClean="0">
                <a:effectLst/>
              </a:rPr>
              <a:t> </a:t>
            </a:r>
            <a:r>
              <a:rPr lang="en-US" altLang="zh-CN" sz="1400" dirty="0" smtClean="0">
                <a:solidFill>
                  <a:schemeClr val="bg1"/>
                </a:solidFill>
                <a:effectLst/>
              </a:rPr>
              <a:t>Production  and  </a:t>
            </a:r>
            <a:r>
              <a:rPr lang="en-US" altLang="zh-CN" sz="1400" dirty="0" err="1" smtClean="0">
                <a:solidFill>
                  <a:schemeClr val="bg1"/>
                </a:solidFill>
                <a:latin typeface="宋体" pitchFamily="2" charset="-122"/>
              </a:rPr>
              <a:t>CopyRight</a:t>
            </a:r>
            <a:r>
              <a:rPr lang="en-US" altLang="zh-CN" sz="1400" dirty="0" smtClean="0">
                <a:solidFill>
                  <a:schemeClr val="bg1"/>
                </a:solidFill>
                <a:latin typeface="宋体" pitchFamily="2" charset="-122"/>
              </a:rPr>
              <a:t> 2010.10 </a:t>
            </a:r>
            <a:endParaRPr lang="zh-CN" altLang="en-US" sz="1400" dirty="0">
              <a:solidFill>
                <a:schemeClr val="bg1"/>
              </a:solidFill>
              <a:latin typeface="宋体" pitchFamily="2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zh-CN" alt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第一章  市场营销在企业中的作用</a:t>
            </a:r>
            <a:endParaRPr lang="zh-CN" alt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199" y="1600200"/>
            <a:ext cx="8390275" cy="4525963"/>
          </a:xfrm>
        </p:spPr>
        <p:txBody>
          <a:bodyPr/>
          <a:lstStyle/>
          <a:p>
            <a:r>
              <a:rPr lang="zh-CN" altLang="en-US" dirty="0" smtClean="0"/>
              <a:t>推销（</a:t>
            </a:r>
            <a:r>
              <a:rPr lang="en-US" altLang="zh-CN" dirty="0" smtClean="0"/>
              <a:t>Sales Approach</a:t>
            </a:r>
            <a:r>
              <a:rPr lang="zh-CN" altLang="en-US" dirty="0" smtClean="0"/>
              <a:t>）－－对付市场疲软的方法。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        消费者的热情低落时，企业便鼓励推销员去</a:t>
            </a:r>
            <a:r>
              <a:rPr lang="zh-CN" altLang="en-US" u="sng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硬性</a:t>
            </a:r>
            <a:r>
              <a:rPr lang="zh-CN" altLang="en-US" dirty="0" smtClean="0"/>
              <a:t>销售产品，并给消费者以优惠的价格和回扣。在短时间内，推销往往是有效的，即使利润不增加，库存至少能处理掉。但推销不是长久之计，解决不了消费者对企业现有产品的兴趣日渐衰退的问题。</a:t>
            </a:r>
            <a:endParaRPr lang="en-US" altLang="zh-CN" dirty="0" smtClean="0"/>
          </a:p>
          <a:p>
            <a:r>
              <a:rPr lang="zh-CN" altLang="en-US" dirty="0" smtClean="0"/>
              <a:t>市场营销</a:t>
            </a:r>
            <a:r>
              <a:rPr lang="en-US" altLang="zh-CN" dirty="0" smtClean="0"/>
              <a:t>(Marketing Philosophy)</a:t>
            </a:r>
            <a:r>
              <a:rPr lang="zh-CN" altLang="en-US" dirty="0" smtClean="0"/>
              <a:t>－－是一门企业用以将</a:t>
            </a:r>
            <a:r>
              <a:rPr lang="zh-CN" altLang="en-US" u="sng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需求转化成盈利</a:t>
            </a:r>
            <a:r>
              <a:rPr lang="zh-CN" altLang="en-US" dirty="0" smtClean="0"/>
              <a:t>机会的学科。</a:t>
            </a:r>
          </a:p>
          <a:p>
            <a:pPr marL="0" indent="0">
              <a:buNone/>
            </a:pPr>
            <a:r>
              <a:rPr lang="zh-CN" altLang="en-US" dirty="0" smtClean="0"/>
              <a:t>        市场营销密切注意消费者不断变化的需求，进而调整企业的产品、服务以及销售方式，以满足市场需求，是解决出显推销问题的长远办法。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</a:t>
            </a:r>
            <a:r>
              <a:rPr lang="zh-CN" altLang="en-US" dirty="0" smtClean="0"/>
              <a:t>推销以产品为中心，市场营销消费者为中心。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195746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zh-CN" alt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第一章  市场营销在企业中的作用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r>
              <a:rPr lang="zh-CN" altLang="en-US" dirty="0" smtClean="0"/>
              <a:t>技术是确定新机会的主要力量。</a:t>
            </a:r>
            <a:endParaRPr lang="en-US" altLang="zh-CN" dirty="0" smtClean="0"/>
          </a:p>
          <a:p>
            <a:pPr>
              <a:buFont typeface="Wingdings" pitchFamily="2" charset="2"/>
              <a:buChar char="p"/>
            </a:pPr>
            <a:r>
              <a:rPr lang="zh-CN" altLang="en-US" dirty="0" smtClean="0"/>
              <a:t>营销活动开始于产品制造之前，而不是在产品形成之后。</a:t>
            </a:r>
            <a:endParaRPr lang="en-US" altLang="zh-CN" dirty="0" smtClean="0"/>
          </a:p>
          <a:p>
            <a:pPr>
              <a:buFont typeface="Wingdings" pitchFamily="2" charset="2"/>
              <a:buChar char="p"/>
            </a:pPr>
            <a:r>
              <a:rPr lang="zh-CN" altLang="en-US" dirty="0" smtClean="0"/>
              <a:t>营销部门必须确定：</a:t>
            </a:r>
            <a:endParaRPr lang="en-US" altLang="zh-CN" dirty="0" smtClean="0"/>
          </a:p>
          <a:p>
            <a:pPr>
              <a:buFont typeface="Wingdings" pitchFamily="2" charset="2"/>
              <a:buChar char="ü"/>
            </a:pPr>
            <a:r>
              <a:rPr lang="zh-CN" altLang="en-US" dirty="0" smtClean="0"/>
              <a:t>哪个儿有市场－－市场的范围如何－－有哪些细分市场－－消费者态度、偏好、购买习惯</a:t>
            </a:r>
            <a:endParaRPr lang="en-US" altLang="zh-CN" dirty="0" smtClean="0"/>
          </a:p>
          <a:p>
            <a:pPr>
              <a:buFont typeface="Wingdings" pitchFamily="2" charset="2"/>
              <a:buChar char="ü"/>
            </a:pPr>
            <a:r>
              <a:rPr lang="zh-CN" altLang="en-US" dirty="0" smtClean="0"/>
              <a:t>传递给产品研究开发部门</a:t>
            </a:r>
            <a:endParaRPr lang="en-US" altLang="zh-CN" dirty="0" smtClean="0"/>
          </a:p>
          <a:p>
            <a:pPr>
              <a:buFont typeface="Wingdings" pitchFamily="2" charset="2"/>
              <a:buChar char="ü"/>
            </a:pPr>
            <a:r>
              <a:rPr lang="zh-CN" altLang="en-US" dirty="0" smtClean="0"/>
              <a:t>设计出最适合该目标市场的产品</a:t>
            </a:r>
            <a:endParaRPr lang="en-US" altLang="zh-CN" dirty="0" smtClean="0"/>
          </a:p>
          <a:p>
            <a:pPr>
              <a:buFont typeface="Wingdings" pitchFamily="2" charset="2"/>
              <a:buChar char="ü"/>
            </a:pPr>
            <a:r>
              <a:rPr lang="zh-CN" altLang="en-US" dirty="0" smtClean="0"/>
              <a:t>设计产品的定价、分销和促销计划</a:t>
            </a:r>
            <a:endParaRPr lang="en-US" altLang="zh-CN" dirty="0" smtClean="0"/>
          </a:p>
          <a:p>
            <a:pPr>
              <a:buFont typeface="Wingdings" pitchFamily="2" charset="2"/>
              <a:buChar char="ü"/>
            </a:pPr>
            <a:r>
              <a:rPr lang="zh-CN" altLang="en-US" dirty="0" smtClean="0"/>
              <a:t>根据计划方案具体展开，对结果进行控制</a:t>
            </a:r>
            <a:endParaRPr lang="en-US" altLang="zh-CN" dirty="0" smtClean="0"/>
          </a:p>
          <a:p>
            <a:pPr>
              <a:buFont typeface="Wingdings" pitchFamily="2" charset="2"/>
              <a:buChar char="ü"/>
            </a:pPr>
            <a:r>
              <a:rPr lang="zh-CN" altLang="en-US" dirty="0" smtClean="0"/>
              <a:t>发现偏差加以纠正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        </a:t>
            </a:r>
            <a:r>
              <a:rPr lang="zh-CN" alt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营销专家定义营销：“生活水准的创造和传递”。</a:t>
            </a:r>
            <a:r>
              <a:rPr lang="en-US" altLang="zh-CN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</a:t>
            </a:r>
            <a:endParaRPr lang="zh-CN" altLang="en-US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45845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zh-CN" alt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第一章  市场营销在企业中的</a:t>
            </a:r>
            <a:r>
              <a:rPr lang="zh-CN" alt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作用</a:t>
            </a:r>
            <a:r>
              <a:rPr lang="en-US" altLang="zh-CN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en-US" altLang="zh-CN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zh-CN" altLang="en-US" sz="2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第一节  市场营销的核心概念与原理</a:t>
            </a: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市场营销</a:t>
            </a:r>
            <a:r>
              <a:rPr lang="en-US" altLang="zh-CN" dirty="0"/>
              <a:t>(Marketing Philosophy</a:t>
            </a:r>
            <a:r>
              <a:rPr lang="en-US" altLang="zh-CN" dirty="0" smtClean="0"/>
              <a:t>)</a:t>
            </a:r>
          </a:p>
          <a:p>
            <a:pPr marL="0" indent="0">
              <a:buNone/>
            </a:pPr>
            <a:r>
              <a:rPr lang="zh-CN" altLang="en-US" dirty="0" smtClean="0"/>
              <a:t>定义：个人和集体通过创造产品，并同他人交换产品和价值，从而获得所需要的东西的一种社会过程。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                                       </a:t>
            </a:r>
            <a:r>
              <a:rPr lang="zh-CN" altLang="en-US" dirty="0" smtClean="0"/>
              <a:t>市场的核心概念（图</a:t>
            </a:r>
            <a:r>
              <a:rPr lang="en-US" altLang="zh-CN" dirty="0" smtClean="0"/>
              <a:t>1-1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 bwMode="auto">
          <a:xfrm>
            <a:off x="1061610" y="2835194"/>
            <a:ext cx="990110" cy="2475275"/>
          </a:xfrm>
          <a:prstGeom prst="rect">
            <a:avLst/>
          </a:prstGeom>
          <a:gradFill flip="none" rotWithShape="1">
            <a:gsLst>
              <a:gs pos="80000">
                <a:schemeClr val="tx2">
                  <a:lumMod val="50000"/>
                </a:schemeClr>
              </a:gs>
              <a:gs pos="7000">
                <a:schemeClr val="tx2">
                  <a:lumMod val="20000"/>
                  <a:lumOff val="80000"/>
                </a:schemeClr>
              </a:gs>
              <a:gs pos="88000">
                <a:schemeClr val="tx2">
                  <a:lumMod val="40000"/>
                  <a:lumOff val="60000"/>
                </a:schemeClr>
              </a:gs>
              <a:gs pos="27000">
                <a:schemeClr val="tx2">
                  <a:lumMod val="50000"/>
                </a:schemeClr>
              </a:gs>
              <a:gs pos="14000">
                <a:schemeClr val="tx2">
                  <a:lumMod val="40000"/>
                  <a:lumOff val="60000"/>
                </a:schemeClr>
              </a:gs>
              <a:gs pos="94000">
                <a:schemeClr val="tx2">
                  <a:lumMod val="20000"/>
                  <a:lumOff val="8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905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itchFamily="18" charset="0"/>
              <a:buNone/>
              <a:tabLst/>
            </a:pP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宋体" pitchFamily="2" charset="-122"/>
              </a:rPr>
              <a:t>需要、欲望和需求</a:t>
            </a:r>
          </a:p>
        </p:txBody>
      </p:sp>
      <p:cxnSp>
        <p:nvCxnSpPr>
          <p:cNvPr id="6" name="直接箭头连接符 5"/>
          <p:cNvCxnSpPr/>
          <p:nvPr/>
        </p:nvCxnSpPr>
        <p:spPr bwMode="auto">
          <a:xfrm>
            <a:off x="2038787" y="4072832"/>
            <a:ext cx="4950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矩形 6"/>
          <p:cNvSpPr/>
          <p:nvPr/>
        </p:nvSpPr>
        <p:spPr bwMode="auto">
          <a:xfrm>
            <a:off x="2533842" y="2798931"/>
            <a:ext cx="990110" cy="2475275"/>
          </a:xfrm>
          <a:prstGeom prst="rect">
            <a:avLst/>
          </a:prstGeom>
          <a:gradFill flip="none" rotWithShape="1">
            <a:gsLst>
              <a:gs pos="80000">
                <a:schemeClr val="tx2">
                  <a:lumMod val="50000"/>
                </a:schemeClr>
              </a:gs>
              <a:gs pos="7000">
                <a:schemeClr val="tx2">
                  <a:lumMod val="20000"/>
                  <a:lumOff val="80000"/>
                </a:schemeClr>
              </a:gs>
              <a:gs pos="88000">
                <a:schemeClr val="tx2">
                  <a:lumMod val="40000"/>
                  <a:lumOff val="60000"/>
                </a:schemeClr>
              </a:gs>
              <a:gs pos="27000">
                <a:schemeClr val="tx2">
                  <a:lumMod val="50000"/>
                </a:schemeClr>
              </a:gs>
              <a:gs pos="14000">
                <a:schemeClr val="tx2">
                  <a:lumMod val="40000"/>
                  <a:lumOff val="60000"/>
                </a:schemeClr>
              </a:gs>
              <a:gs pos="94000">
                <a:schemeClr val="tx2">
                  <a:lumMod val="20000"/>
                  <a:lumOff val="8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905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</a:rPr>
              <a:t>产品</a:t>
            </a:r>
          </a:p>
        </p:txBody>
      </p:sp>
      <p:sp>
        <p:nvSpPr>
          <p:cNvPr id="9" name="矩形 8"/>
          <p:cNvSpPr/>
          <p:nvPr/>
        </p:nvSpPr>
        <p:spPr bwMode="auto">
          <a:xfrm>
            <a:off x="4028768" y="2805514"/>
            <a:ext cx="990110" cy="2475275"/>
          </a:xfrm>
          <a:prstGeom prst="rect">
            <a:avLst/>
          </a:prstGeom>
          <a:gradFill flip="none" rotWithShape="1">
            <a:gsLst>
              <a:gs pos="80000">
                <a:schemeClr val="tx2">
                  <a:lumMod val="50000"/>
                </a:schemeClr>
              </a:gs>
              <a:gs pos="7000">
                <a:schemeClr val="tx2">
                  <a:lumMod val="20000"/>
                  <a:lumOff val="80000"/>
                </a:schemeClr>
              </a:gs>
              <a:gs pos="88000">
                <a:schemeClr val="tx2">
                  <a:lumMod val="40000"/>
                  <a:lumOff val="60000"/>
                </a:schemeClr>
              </a:gs>
              <a:gs pos="27000">
                <a:schemeClr val="tx2">
                  <a:lumMod val="50000"/>
                </a:schemeClr>
              </a:gs>
              <a:gs pos="14000">
                <a:schemeClr val="tx2">
                  <a:lumMod val="40000"/>
                  <a:lumOff val="60000"/>
                </a:schemeClr>
              </a:gs>
              <a:gs pos="94000">
                <a:schemeClr val="tx2">
                  <a:lumMod val="20000"/>
                  <a:lumOff val="8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905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</a:rPr>
              <a:t>价值和满足</a:t>
            </a:r>
          </a:p>
        </p:txBody>
      </p:sp>
      <p:sp>
        <p:nvSpPr>
          <p:cNvPr id="11" name="矩形 10"/>
          <p:cNvSpPr/>
          <p:nvPr/>
        </p:nvSpPr>
        <p:spPr bwMode="auto">
          <a:xfrm>
            <a:off x="5504172" y="2835194"/>
            <a:ext cx="990110" cy="2475275"/>
          </a:xfrm>
          <a:prstGeom prst="rect">
            <a:avLst/>
          </a:prstGeom>
          <a:gradFill flip="none" rotWithShape="1">
            <a:gsLst>
              <a:gs pos="80000">
                <a:schemeClr val="tx2">
                  <a:lumMod val="50000"/>
                </a:schemeClr>
              </a:gs>
              <a:gs pos="7000">
                <a:schemeClr val="tx2">
                  <a:lumMod val="20000"/>
                  <a:lumOff val="80000"/>
                </a:schemeClr>
              </a:gs>
              <a:gs pos="88000">
                <a:schemeClr val="tx2">
                  <a:lumMod val="40000"/>
                  <a:lumOff val="60000"/>
                </a:schemeClr>
              </a:gs>
              <a:gs pos="27000">
                <a:schemeClr val="tx2">
                  <a:lumMod val="50000"/>
                </a:schemeClr>
              </a:gs>
              <a:gs pos="14000">
                <a:schemeClr val="tx2">
                  <a:lumMod val="40000"/>
                  <a:lumOff val="60000"/>
                </a:schemeClr>
              </a:gs>
              <a:gs pos="94000">
                <a:schemeClr val="tx2">
                  <a:lumMod val="20000"/>
                  <a:lumOff val="8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905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</a:rPr>
              <a:t>交换和交易</a:t>
            </a:r>
          </a:p>
        </p:txBody>
      </p:sp>
      <p:sp>
        <p:nvSpPr>
          <p:cNvPr id="13" name="矩形 12"/>
          <p:cNvSpPr/>
          <p:nvPr/>
        </p:nvSpPr>
        <p:spPr bwMode="auto">
          <a:xfrm>
            <a:off x="6969760" y="2798930"/>
            <a:ext cx="990110" cy="2475275"/>
          </a:xfrm>
          <a:prstGeom prst="rect">
            <a:avLst/>
          </a:prstGeom>
          <a:gradFill flip="none" rotWithShape="1">
            <a:gsLst>
              <a:gs pos="80000">
                <a:schemeClr val="tx2">
                  <a:lumMod val="50000"/>
                </a:schemeClr>
              </a:gs>
              <a:gs pos="7000">
                <a:schemeClr val="tx2">
                  <a:lumMod val="20000"/>
                  <a:lumOff val="80000"/>
                </a:schemeClr>
              </a:gs>
              <a:gs pos="88000">
                <a:schemeClr val="tx2">
                  <a:lumMod val="40000"/>
                  <a:lumOff val="60000"/>
                </a:schemeClr>
              </a:gs>
              <a:gs pos="27000">
                <a:schemeClr val="tx2">
                  <a:lumMod val="50000"/>
                </a:schemeClr>
              </a:gs>
              <a:gs pos="14000">
                <a:schemeClr val="tx2">
                  <a:lumMod val="40000"/>
                  <a:lumOff val="60000"/>
                </a:schemeClr>
              </a:gs>
              <a:gs pos="94000">
                <a:schemeClr val="tx2">
                  <a:lumMod val="20000"/>
                  <a:lumOff val="8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905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</a:rPr>
              <a:t>市场、营销和营销者</a:t>
            </a:r>
          </a:p>
        </p:txBody>
      </p:sp>
      <p:cxnSp>
        <p:nvCxnSpPr>
          <p:cNvPr id="16" name="直接箭头连接符 15"/>
          <p:cNvCxnSpPr/>
          <p:nvPr/>
        </p:nvCxnSpPr>
        <p:spPr bwMode="auto">
          <a:xfrm>
            <a:off x="3523952" y="4072832"/>
            <a:ext cx="4950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直接箭头连接符 16"/>
          <p:cNvCxnSpPr/>
          <p:nvPr/>
        </p:nvCxnSpPr>
        <p:spPr bwMode="auto">
          <a:xfrm>
            <a:off x="5009117" y="4244511"/>
            <a:ext cx="4950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直接箭头连接符 17"/>
          <p:cNvCxnSpPr/>
          <p:nvPr/>
        </p:nvCxnSpPr>
        <p:spPr bwMode="auto">
          <a:xfrm>
            <a:off x="6474705" y="4043152"/>
            <a:ext cx="4950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8198122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zh-CN" alt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第一章  市场营销在企业中的</a:t>
            </a:r>
            <a:r>
              <a:rPr lang="zh-CN" alt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作用</a:t>
            </a:r>
            <a:r>
              <a:rPr lang="en-US" altLang="zh-CN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en-US" altLang="zh-CN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zh-CN" altLang="en-US" sz="2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第一节  市场营销的核心概念与原理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41530" y="1600200"/>
            <a:ext cx="4230470" cy="4525963"/>
          </a:xfrm>
        </p:spPr>
        <p:txBody>
          <a:bodyPr/>
          <a:lstStyle/>
          <a:p>
            <a:r>
              <a:rPr lang="zh-CN" altLang="en-US" sz="1600" dirty="0">
                <a:latin typeface="Arial" pitchFamily="34" charset="0"/>
                <a:ea typeface="宋体" pitchFamily="2" charset="-122"/>
              </a:rPr>
              <a:t>五种对象的交换情况：</a:t>
            </a:r>
            <a:endParaRPr lang="en-US" altLang="zh-CN" sz="1600" dirty="0">
              <a:latin typeface="Arial" pitchFamily="34" charset="0"/>
              <a:ea typeface="宋体" pitchFamily="2" charset="-122"/>
            </a:endParaRP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sz="2000" dirty="0" smtClean="0"/>
          </a:p>
          <a:p>
            <a:pPr marL="0" indent="0">
              <a:buNone/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                     </a:t>
            </a:r>
            <a:r>
              <a:rPr lang="zh-CN" altLang="en-US" sz="1200" dirty="0" smtClean="0"/>
              <a:t>图</a:t>
            </a:r>
            <a:r>
              <a:rPr lang="en-US" altLang="zh-CN" sz="1200" dirty="0" smtClean="0"/>
              <a:t>1-2</a:t>
            </a:r>
            <a:endParaRPr lang="en-US" altLang="zh-CN" sz="1200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4" name="内容占位符 43"/>
          <p:cNvSpPr>
            <a:spLocks noGrp="1"/>
          </p:cNvSpPr>
          <p:nvPr>
            <p:ph sz="half" idx="2"/>
          </p:nvPr>
        </p:nvSpPr>
        <p:spPr>
          <a:xfrm>
            <a:off x="4797026" y="1600200"/>
            <a:ext cx="4095454" cy="4525963"/>
          </a:xfrm>
        </p:spPr>
        <p:txBody>
          <a:bodyPr/>
          <a:lstStyle/>
          <a:p>
            <a:r>
              <a:rPr lang="zh-CN" altLang="en-US" sz="1600" dirty="0" smtClean="0"/>
              <a:t>卡特公司案例</a:t>
            </a:r>
            <a:endParaRPr lang="en-US" altLang="zh-CN" sz="1600" dirty="0" smtClean="0"/>
          </a:p>
          <a:p>
            <a:pPr marL="0" indent="0">
              <a:buNone/>
            </a:pPr>
            <a:r>
              <a:rPr lang="en-US" altLang="zh-CN" sz="1600" dirty="0"/>
              <a:t> </a:t>
            </a:r>
            <a:r>
              <a:rPr lang="en-US" altLang="zh-CN" sz="1600" dirty="0" smtClean="0"/>
              <a:t>                </a:t>
            </a:r>
            <a:r>
              <a:rPr lang="zh-CN" altLang="en-US" sz="1600" dirty="0" smtClean="0"/>
              <a:t>显示双方要求交换图</a:t>
            </a:r>
            <a:endParaRPr lang="en-US" altLang="zh-CN" sz="1600" dirty="0" smtClean="0"/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pPr marL="0" indent="0">
              <a:buNone/>
            </a:pPr>
            <a:endParaRPr lang="en-US" altLang="zh-CN" sz="1600" dirty="0"/>
          </a:p>
          <a:p>
            <a:pPr marL="0" indent="0">
              <a:buNone/>
            </a:pPr>
            <a:endParaRPr lang="en-US" altLang="zh-CN" sz="1600" dirty="0" smtClean="0"/>
          </a:p>
          <a:p>
            <a:pPr marL="0" indent="0">
              <a:buNone/>
            </a:pPr>
            <a:r>
              <a:rPr lang="en-US" altLang="zh-CN" sz="1600" dirty="0"/>
              <a:t> </a:t>
            </a:r>
            <a:r>
              <a:rPr lang="en-US" altLang="zh-CN" sz="1600" dirty="0" smtClean="0"/>
              <a:t>                             </a:t>
            </a:r>
            <a:r>
              <a:rPr lang="zh-CN" altLang="en-US" sz="1200" dirty="0" smtClean="0"/>
              <a:t>图</a:t>
            </a:r>
            <a:r>
              <a:rPr lang="en-US" altLang="zh-CN" sz="1200" dirty="0" smtClean="0"/>
              <a:t>1-3</a:t>
            </a:r>
            <a:endParaRPr lang="zh-CN" altLang="en-US" sz="1200" dirty="0"/>
          </a:p>
        </p:txBody>
      </p:sp>
      <p:pic>
        <p:nvPicPr>
          <p:cNvPr id="4" name="Rectangle 167629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550" y="2365610"/>
            <a:ext cx="1035116" cy="374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ctangle 167629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860" y="2377877"/>
            <a:ext cx="1035115" cy="350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traight Connector 2056"/>
          <p:cNvSpPr>
            <a:spLocks noChangeShapeType="1"/>
          </p:cNvSpPr>
          <p:nvPr/>
        </p:nvSpPr>
        <p:spPr bwMode="auto">
          <a:xfrm flipV="1">
            <a:off x="1556665" y="2492860"/>
            <a:ext cx="1755195" cy="0"/>
          </a:xfrm>
          <a:prstGeom prst="line">
            <a:avLst/>
          </a:prstGeom>
          <a:noFill/>
          <a:ln w="28575" algn="ctr">
            <a:solidFill>
              <a:schemeClr val="tx2">
                <a:lumMod val="40000"/>
                <a:lumOff val="6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7" name="Straight Connector 2056"/>
          <p:cNvSpPr>
            <a:spLocks noChangeShapeType="1"/>
          </p:cNvSpPr>
          <p:nvPr/>
        </p:nvSpPr>
        <p:spPr bwMode="auto">
          <a:xfrm flipV="1">
            <a:off x="1556665" y="2590488"/>
            <a:ext cx="1755196" cy="0"/>
          </a:xfrm>
          <a:prstGeom prst="line">
            <a:avLst/>
          </a:prstGeom>
          <a:noFill/>
          <a:ln w="28575" algn="ctr">
            <a:solidFill>
              <a:schemeClr val="tx2">
                <a:lumMod val="40000"/>
                <a:lumOff val="60000"/>
              </a:schemeClr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8" name="TextBox 40"/>
          <p:cNvSpPr txBox="1">
            <a:spLocks noChangeArrowheads="1"/>
          </p:cNvSpPr>
          <p:nvPr/>
        </p:nvSpPr>
        <p:spPr bwMode="auto">
          <a:xfrm>
            <a:off x="782601" y="2414601"/>
            <a:ext cx="513013" cy="27699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zh-CN" altLang="en-US" sz="2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卖方</a:t>
            </a:r>
            <a:endParaRPr lang="zh-CN" altLang="en-US" sz="2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9" name="TextBox 40"/>
          <p:cNvSpPr txBox="1">
            <a:spLocks noChangeArrowheads="1"/>
          </p:cNvSpPr>
          <p:nvPr/>
        </p:nvSpPr>
        <p:spPr bwMode="auto">
          <a:xfrm>
            <a:off x="3572910" y="2414601"/>
            <a:ext cx="513013" cy="27699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zh-CN" altLang="en-US" sz="20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买</a:t>
            </a:r>
            <a:r>
              <a:rPr lang="zh-CN" altLang="en-US" sz="2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方</a:t>
            </a:r>
            <a:endParaRPr lang="zh-CN" altLang="en-US" sz="2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0" name="TextBox 40"/>
          <p:cNvSpPr txBox="1">
            <a:spLocks noChangeArrowheads="1"/>
          </p:cNvSpPr>
          <p:nvPr/>
        </p:nvSpPr>
        <p:spPr bwMode="auto">
          <a:xfrm>
            <a:off x="2031333" y="2206174"/>
            <a:ext cx="947152" cy="24929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en-US" altLang="zh-CN" sz="9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</a:t>
            </a:r>
            <a:r>
              <a:rPr lang="zh-CN" altLang="en-US" sz="9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、商业交易</a:t>
            </a:r>
            <a:endParaRPr lang="en-US" altLang="zh-CN" sz="900" b="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lnSpc>
                <a:spcPct val="90000"/>
              </a:lnSpc>
              <a:defRPr/>
            </a:pPr>
            <a:r>
              <a:rPr lang="zh-CN" altLang="en-US" sz="9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商品或服务</a:t>
            </a:r>
            <a:endParaRPr lang="zh-CN" altLang="en-US" sz="900" b="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11" name="Rectangle 167629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550" y="3040538"/>
            <a:ext cx="1035116" cy="374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Rectangle 167629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860" y="3052805"/>
            <a:ext cx="1035115" cy="350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traight Connector 2056"/>
          <p:cNvSpPr>
            <a:spLocks noChangeShapeType="1"/>
          </p:cNvSpPr>
          <p:nvPr/>
        </p:nvSpPr>
        <p:spPr bwMode="auto">
          <a:xfrm flipV="1">
            <a:off x="1556666" y="3167788"/>
            <a:ext cx="1755196" cy="0"/>
          </a:xfrm>
          <a:prstGeom prst="line">
            <a:avLst/>
          </a:prstGeom>
          <a:noFill/>
          <a:ln w="28575" algn="ctr">
            <a:solidFill>
              <a:schemeClr val="tx2">
                <a:lumMod val="40000"/>
                <a:lumOff val="6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4" name="Straight Connector 2056"/>
          <p:cNvSpPr>
            <a:spLocks noChangeShapeType="1"/>
          </p:cNvSpPr>
          <p:nvPr/>
        </p:nvSpPr>
        <p:spPr bwMode="auto">
          <a:xfrm>
            <a:off x="1556665" y="3265416"/>
            <a:ext cx="1755195" cy="0"/>
          </a:xfrm>
          <a:prstGeom prst="line">
            <a:avLst/>
          </a:prstGeom>
          <a:noFill/>
          <a:ln w="28575" algn="ctr">
            <a:solidFill>
              <a:schemeClr val="tx2">
                <a:lumMod val="40000"/>
                <a:lumOff val="60000"/>
              </a:schemeClr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5" name="TextBox 40"/>
          <p:cNvSpPr txBox="1">
            <a:spLocks noChangeArrowheads="1"/>
          </p:cNvSpPr>
          <p:nvPr/>
        </p:nvSpPr>
        <p:spPr bwMode="auto">
          <a:xfrm>
            <a:off x="782601" y="3089529"/>
            <a:ext cx="513013" cy="27699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zh-CN" altLang="en-US" sz="2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卖方</a:t>
            </a:r>
            <a:endParaRPr lang="zh-CN" altLang="en-US" sz="2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6" name="TextBox 40"/>
          <p:cNvSpPr txBox="1">
            <a:spLocks noChangeArrowheads="1"/>
          </p:cNvSpPr>
          <p:nvPr/>
        </p:nvSpPr>
        <p:spPr bwMode="auto">
          <a:xfrm>
            <a:off x="3572910" y="3089529"/>
            <a:ext cx="513013" cy="27699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zh-CN" altLang="en-US" sz="20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买</a:t>
            </a:r>
            <a:r>
              <a:rPr lang="zh-CN" altLang="en-US" sz="2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方</a:t>
            </a:r>
            <a:endParaRPr lang="zh-CN" altLang="en-US" sz="2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7" name="TextBox 40"/>
          <p:cNvSpPr txBox="1">
            <a:spLocks noChangeArrowheads="1"/>
          </p:cNvSpPr>
          <p:nvPr/>
        </p:nvSpPr>
        <p:spPr bwMode="auto">
          <a:xfrm>
            <a:off x="2031333" y="2881249"/>
            <a:ext cx="947152" cy="24929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en-US" altLang="zh-CN" sz="900" b="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zh-CN" altLang="en-US" sz="9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、雇佣交易</a:t>
            </a:r>
            <a:endParaRPr lang="en-US" altLang="zh-CN" sz="900" b="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lnSpc>
                <a:spcPct val="90000"/>
              </a:lnSpc>
              <a:defRPr/>
            </a:pPr>
            <a:r>
              <a:rPr lang="zh-CN" altLang="en-US" sz="900" b="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工资</a:t>
            </a:r>
            <a:r>
              <a:rPr lang="zh-CN" altLang="en-US" sz="9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或小额优惠</a:t>
            </a:r>
            <a:endParaRPr lang="zh-CN" altLang="en-US" sz="900" b="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18" name="Rectangle 167629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550" y="3727194"/>
            <a:ext cx="1035116" cy="374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Rectangle 167629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860" y="3739461"/>
            <a:ext cx="1035115" cy="350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Straight Connector 2056"/>
          <p:cNvSpPr>
            <a:spLocks noChangeShapeType="1"/>
          </p:cNvSpPr>
          <p:nvPr/>
        </p:nvSpPr>
        <p:spPr bwMode="auto">
          <a:xfrm flipV="1">
            <a:off x="1556665" y="3854443"/>
            <a:ext cx="1755195" cy="0"/>
          </a:xfrm>
          <a:prstGeom prst="line">
            <a:avLst/>
          </a:prstGeom>
          <a:noFill/>
          <a:ln w="28575" algn="ctr">
            <a:solidFill>
              <a:schemeClr val="tx2">
                <a:lumMod val="40000"/>
                <a:lumOff val="6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21" name="Straight Connector 2056"/>
          <p:cNvSpPr>
            <a:spLocks noChangeShapeType="1"/>
          </p:cNvSpPr>
          <p:nvPr/>
        </p:nvSpPr>
        <p:spPr bwMode="auto">
          <a:xfrm flipV="1">
            <a:off x="1556665" y="3952072"/>
            <a:ext cx="1755196" cy="0"/>
          </a:xfrm>
          <a:prstGeom prst="line">
            <a:avLst/>
          </a:prstGeom>
          <a:noFill/>
          <a:ln w="28575" algn="ctr">
            <a:solidFill>
              <a:schemeClr val="tx2">
                <a:lumMod val="40000"/>
                <a:lumOff val="60000"/>
              </a:schemeClr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22" name="TextBox 40"/>
          <p:cNvSpPr txBox="1">
            <a:spLocks noChangeArrowheads="1"/>
          </p:cNvSpPr>
          <p:nvPr/>
        </p:nvSpPr>
        <p:spPr bwMode="auto">
          <a:xfrm>
            <a:off x="782601" y="3776185"/>
            <a:ext cx="513013" cy="27699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zh-CN" altLang="en-US" sz="2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卖方</a:t>
            </a:r>
            <a:endParaRPr lang="zh-CN" altLang="en-US" sz="2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3" name="TextBox 40"/>
          <p:cNvSpPr txBox="1">
            <a:spLocks noChangeArrowheads="1"/>
          </p:cNvSpPr>
          <p:nvPr/>
        </p:nvSpPr>
        <p:spPr bwMode="auto">
          <a:xfrm>
            <a:off x="3572910" y="3776185"/>
            <a:ext cx="513013" cy="27699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zh-CN" altLang="en-US" sz="20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买</a:t>
            </a:r>
            <a:r>
              <a:rPr lang="zh-CN" altLang="en-US" sz="2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方</a:t>
            </a:r>
            <a:endParaRPr lang="zh-CN" altLang="en-US" sz="2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4" name="TextBox 40"/>
          <p:cNvSpPr txBox="1">
            <a:spLocks noChangeArrowheads="1"/>
          </p:cNvSpPr>
          <p:nvPr/>
        </p:nvSpPr>
        <p:spPr bwMode="auto">
          <a:xfrm>
            <a:off x="2031333" y="3580598"/>
            <a:ext cx="947152" cy="24929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en-US" altLang="zh-CN" sz="900" b="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r>
              <a:rPr lang="zh-CN" altLang="en-US" sz="9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、民政交易</a:t>
            </a:r>
            <a:endParaRPr lang="en-US" altLang="zh-CN" sz="900" b="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lnSpc>
                <a:spcPct val="90000"/>
              </a:lnSpc>
              <a:defRPr/>
            </a:pPr>
            <a:r>
              <a:rPr lang="zh-CN" altLang="en-US" sz="9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提供保护</a:t>
            </a:r>
            <a:endParaRPr lang="zh-CN" altLang="en-US" sz="900" b="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25" name="Rectangle 167629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550" y="4404422"/>
            <a:ext cx="1035116" cy="374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Rectangle 167629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860" y="4416689"/>
            <a:ext cx="1035115" cy="350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Straight Connector 2056"/>
          <p:cNvSpPr>
            <a:spLocks noChangeShapeType="1"/>
          </p:cNvSpPr>
          <p:nvPr/>
        </p:nvSpPr>
        <p:spPr bwMode="auto">
          <a:xfrm flipV="1">
            <a:off x="1556665" y="4531672"/>
            <a:ext cx="1755197" cy="0"/>
          </a:xfrm>
          <a:prstGeom prst="line">
            <a:avLst/>
          </a:prstGeom>
          <a:noFill/>
          <a:ln w="28575" algn="ctr">
            <a:solidFill>
              <a:schemeClr val="tx2">
                <a:lumMod val="40000"/>
                <a:lumOff val="6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28" name="Straight Connector 2056"/>
          <p:cNvSpPr>
            <a:spLocks noChangeShapeType="1"/>
          </p:cNvSpPr>
          <p:nvPr/>
        </p:nvSpPr>
        <p:spPr bwMode="auto">
          <a:xfrm>
            <a:off x="1556665" y="4629300"/>
            <a:ext cx="1755198" cy="0"/>
          </a:xfrm>
          <a:prstGeom prst="line">
            <a:avLst/>
          </a:prstGeom>
          <a:noFill/>
          <a:ln w="28575" algn="ctr">
            <a:solidFill>
              <a:schemeClr val="tx2">
                <a:lumMod val="40000"/>
                <a:lumOff val="60000"/>
              </a:schemeClr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29" name="TextBox 40"/>
          <p:cNvSpPr txBox="1">
            <a:spLocks noChangeArrowheads="1"/>
          </p:cNvSpPr>
          <p:nvPr/>
        </p:nvSpPr>
        <p:spPr bwMode="auto">
          <a:xfrm>
            <a:off x="782601" y="4453413"/>
            <a:ext cx="513013" cy="27699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zh-CN" altLang="en-US" sz="2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卖方</a:t>
            </a:r>
            <a:endParaRPr lang="zh-CN" altLang="en-US" sz="2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0" name="TextBox 40"/>
          <p:cNvSpPr txBox="1">
            <a:spLocks noChangeArrowheads="1"/>
          </p:cNvSpPr>
          <p:nvPr/>
        </p:nvSpPr>
        <p:spPr bwMode="auto">
          <a:xfrm>
            <a:off x="3572910" y="4453413"/>
            <a:ext cx="513013" cy="27699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zh-CN" altLang="en-US" sz="20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买</a:t>
            </a:r>
            <a:r>
              <a:rPr lang="zh-CN" altLang="en-US" sz="2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方</a:t>
            </a:r>
            <a:endParaRPr lang="zh-CN" altLang="en-US" sz="2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1" name="TextBox 40"/>
          <p:cNvSpPr txBox="1">
            <a:spLocks noChangeArrowheads="1"/>
          </p:cNvSpPr>
          <p:nvPr/>
        </p:nvSpPr>
        <p:spPr bwMode="auto">
          <a:xfrm>
            <a:off x="2031333" y="4255673"/>
            <a:ext cx="947152" cy="24929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en-US" altLang="zh-CN" sz="900" b="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</a:t>
            </a:r>
            <a:r>
              <a:rPr lang="zh-CN" altLang="en-US" sz="9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、宗教交易</a:t>
            </a:r>
            <a:endParaRPr lang="en-US" altLang="zh-CN" sz="900" b="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lnSpc>
                <a:spcPct val="90000"/>
              </a:lnSpc>
              <a:defRPr/>
            </a:pPr>
            <a:r>
              <a:rPr lang="zh-CN" altLang="en-US" sz="900" b="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宗教</a:t>
            </a:r>
            <a:r>
              <a:rPr lang="zh-CN" altLang="en-US" sz="9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服务</a:t>
            </a:r>
            <a:endParaRPr lang="zh-CN" altLang="en-US" sz="900" b="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32" name="Rectangle 167629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550" y="5065910"/>
            <a:ext cx="1035116" cy="374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Rectangle 167629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860" y="5078177"/>
            <a:ext cx="1035115" cy="350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Straight Connector 2056"/>
          <p:cNvSpPr>
            <a:spLocks noChangeShapeType="1"/>
          </p:cNvSpPr>
          <p:nvPr/>
        </p:nvSpPr>
        <p:spPr bwMode="auto">
          <a:xfrm flipV="1">
            <a:off x="1556665" y="5193160"/>
            <a:ext cx="1755195" cy="0"/>
          </a:xfrm>
          <a:prstGeom prst="line">
            <a:avLst/>
          </a:prstGeom>
          <a:noFill/>
          <a:ln w="28575" algn="ctr">
            <a:solidFill>
              <a:schemeClr val="tx2">
                <a:lumMod val="40000"/>
                <a:lumOff val="6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35" name="Straight Connector 2056"/>
          <p:cNvSpPr>
            <a:spLocks noChangeShapeType="1"/>
          </p:cNvSpPr>
          <p:nvPr/>
        </p:nvSpPr>
        <p:spPr bwMode="auto">
          <a:xfrm flipV="1">
            <a:off x="1556665" y="5290788"/>
            <a:ext cx="1755196" cy="0"/>
          </a:xfrm>
          <a:prstGeom prst="line">
            <a:avLst/>
          </a:prstGeom>
          <a:noFill/>
          <a:ln w="28575" algn="ctr">
            <a:solidFill>
              <a:schemeClr val="tx2">
                <a:lumMod val="40000"/>
                <a:lumOff val="60000"/>
              </a:schemeClr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36" name="TextBox 40"/>
          <p:cNvSpPr txBox="1">
            <a:spLocks noChangeArrowheads="1"/>
          </p:cNvSpPr>
          <p:nvPr/>
        </p:nvSpPr>
        <p:spPr bwMode="auto">
          <a:xfrm>
            <a:off x="782601" y="5114901"/>
            <a:ext cx="513013" cy="27699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zh-CN" altLang="en-US" sz="2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卖方</a:t>
            </a:r>
            <a:endParaRPr lang="zh-CN" altLang="en-US" sz="2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7" name="TextBox 40"/>
          <p:cNvSpPr txBox="1">
            <a:spLocks noChangeArrowheads="1"/>
          </p:cNvSpPr>
          <p:nvPr/>
        </p:nvSpPr>
        <p:spPr bwMode="auto">
          <a:xfrm>
            <a:off x="3572910" y="5114901"/>
            <a:ext cx="513013" cy="27699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zh-CN" altLang="en-US" sz="20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买</a:t>
            </a:r>
            <a:r>
              <a:rPr lang="zh-CN" altLang="en-US" sz="2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方</a:t>
            </a:r>
            <a:endParaRPr lang="zh-CN" altLang="en-US" sz="2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8" name="TextBox 40"/>
          <p:cNvSpPr txBox="1">
            <a:spLocks noChangeArrowheads="1"/>
          </p:cNvSpPr>
          <p:nvPr/>
        </p:nvSpPr>
        <p:spPr bwMode="auto">
          <a:xfrm>
            <a:off x="2031333" y="4930748"/>
            <a:ext cx="947152" cy="24929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en-US" altLang="zh-CN" sz="900" b="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5</a:t>
            </a:r>
            <a:r>
              <a:rPr lang="zh-CN" altLang="en-US" sz="9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、慈善交易</a:t>
            </a:r>
            <a:endParaRPr lang="en-US" altLang="zh-CN" sz="900" b="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lnSpc>
                <a:spcPct val="90000"/>
              </a:lnSpc>
              <a:defRPr/>
            </a:pPr>
            <a:r>
              <a:rPr lang="zh-CN" altLang="en-US" sz="9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感激、良好祝愿</a:t>
            </a:r>
            <a:endParaRPr lang="zh-CN" altLang="en-US" sz="900" b="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9" name="TextBox 40"/>
          <p:cNvSpPr txBox="1">
            <a:spLocks noChangeArrowheads="1"/>
          </p:cNvSpPr>
          <p:nvPr/>
        </p:nvSpPr>
        <p:spPr bwMode="auto">
          <a:xfrm>
            <a:off x="2049673" y="2635493"/>
            <a:ext cx="947152" cy="124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zh-CN" altLang="en-US" sz="9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货币</a:t>
            </a:r>
            <a:endParaRPr lang="zh-CN" altLang="en-US" sz="900" b="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0" name="TextBox 40"/>
          <p:cNvSpPr txBox="1">
            <a:spLocks noChangeArrowheads="1"/>
          </p:cNvSpPr>
          <p:nvPr/>
        </p:nvSpPr>
        <p:spPr bwMode="auto">
          <a:xfrm>
            <a:off x="2007807" y="3304203"/>
            <a:ext cx="947152" cy="124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zh-CN" altLang="en-US" sz="9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高效的工作</a:t>
            </a:r>
            <a:endParaRPr lang="zh-CN" altLang="en-US" sz="900" b="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2007807" y="3996008"/>
            <a:ext cx="947152" cy="124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zh-CN" altLang="en-US" sz="9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税金和合作</a:t>
            </a:r>
            <a:endParaRPr lang="zh-CN" altLang="en-US" sz="900" b="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2007807" y="4671083"/>
            <a:ext cx="947152" cy="124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zh-CN" altLang="en-US" sz="9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捐赠和服务</a:t>
            </a:r>
            <a:endParaRPr lang="zh-CN" altLang="en-US" sz="900" b="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2011573" y="5329575"/>
            <a:ext cx="947152" cy="124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zh-CN" altLang="en-US" sz="9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金钱和服务</a:t>
            </a:r>
            <a:endParaRPr lang="zh-CN" altLang="en-US" sz="900" b="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45" name="Rectangle 167629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5691" y="3338990"/>
            <a:ext cx="1391464" cy="504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Rectangle 167629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1628" y="3304203"/>
            <a:ext cx="1375877" cy="495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Straight Connector 2056"/>
          <p:cNvSpPr>
            <a:spLocks noChangeShapeType="1"/>
          </p:cNvSpPr>
          <p:nvPr/>
        </p:nvSpPr>
        <p:spPr bwMode="auto">
          <a:xfrm flipV="1">
            <a:off x="5967155" y="3521757"/>
            <a:ext cx="1755195" cy="0"/>
          </a:xfrm>
          <a:prstGeom prst="line">
            <a:avLst/>
          </a:prstGeom>
          <a:noFill/>
          <a:ln w="28575" algn="ctr">
            <a:solidFill>
              <a:schemeClr val="tx2">
                <a:lumMod val="40000"/>
                <a:lumOff val="6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48" name="Straight Connector 2056"/>
          <p:cNvSpPr>
            <a:spLocks noChangeShapeType="1"/>
          </p:cNvSpPr>
          <p:nvPr/>
        </p:nvSpPr>
        <p:spPr bwMode="auto">
          <a:xfrm flipV="1">
            <a:off x="5967154" y="3619385"/>
            <a:ext cx="1755196" cy="0"/>
          </a:xfrm>
          <a:prstGeom prst="line">
            <a:avLst/>
          </a:prstGeom>
          <a:noFill/>
          <a:ln w="28575" algn="ctr">
            <a:solidFill>
              <a:schemeClr val="tx2">
                <a:lumMod val="40000"/>
                <a:lumOff val="60000"/>
              </a:schemeClr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49" name="TextBox 40"/>
          <p:cNvSpPr txBox="1">
            <a:spLocks noChangeArrowheads="1"/>
          </p:cNvSpPr>
          <p:nvPr/>
        </p:nvSpPr>
        <p:spPr bwMode="auto">
          <a:xfrm>
            <a:off x="4753865" y="3403252"/>
            <a:ext cx="1035115" cy="33239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zh-CN" altLang="en-US" sz="12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卡特皮勒公司</a:t>
            </a:r>
            <a:endParaRPr lang="en-US" altLang="zh-CN" sz="12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lnSpc>
                <a:spcPct val="90000"/>
              </a:lnSpc>
              <a:defRPr/>
            </a:pPr>
            <a:r>
              <a:rPr lang="zh-CN" altLang="en-US" sz="12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（营销方）</a:t>
            </a:r>
            <a:endParaRPr lang="zh-CN" altLang="en-US" sz="12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1" name="TextBox 40"/>
          <p:cNvSpPr txBox="1">
            <a:spLocks noChangeArrowheads="1"/>
          </p:cNvSpPr>
          <p:nvPr/>
        </p:nvSpPr>
        <p:spPr bwMode="auto">
          <a:xfrm>
            <a:off x="6057165" y="2431804"/>
            <a:ext cx="1511830" cy="9971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l" eaLnBrk="0" hangingPunct="0">
              <a:lnSpc>
                <a:spcPct val="90000"/>
              </a:lnSpc>
              <a:defRPr/>
            </a:pPr>
            <a:r>
              <a:rPr lang="en-US" altLang="zh-CN" sz="12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</a:t>
            </a:r>
            <a:r>
              <a:rPr lang="zh-CN" altLang="en-US" sz="12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、设备高质量，耐用</a:t>
            </a:r>
            <a:endParaRPr lang="en-US" altLang="zh-CN" sz="1200" b="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l" eaLnBrk="0" hangingPunct="0">
              <a:lnSpc>
                <a:spcPct val="90000"/>
              </a:lnSpc>
              <a:defRPr/>
            </a:pPr>
            <a:r>
              <a:rPr lang="en-US" altLang="zh-CN" sz="12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zh-CN" altLang="en-US" sz="12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、价格合理</a:t>
            </a:r>
            <a:endParaRPr lang="en-US" altLang="zh-CN" sz="1200" b="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l" eaLnBrk="0" hangingPunct="0">
              <a:lnSpc>
                <a:spcPct val="90000"/>
              </a:lnSpc>
              <a:defRPr/>
            </a:pPr>
            <a:r>
              <a:rPr lang="en-US" altLang="zh-CN" sz="12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r>
              <a:rPr lang="zh-CN" altLang="en-US" sz="12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、按时交货</a:t>
            </a:r>
            <a:endParaRPr lang="en-US" altLang="zh-CN" sz="1200" b="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l" eaLnBrk="0" hangingPunct="0">
              <a:lnSpc>
                <a:spcPct val="90000"/>
              </a:lnSpc>
              <a:defRPr/>
            </a:pPr>
            <a:r>
              <a:rPr lang="en-US" altLang="zh-CN" sz="12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</a:t>
            </a:r>
            <a:r>
              <a:rPr lang="zh-CN" altLang="en-US" sz="12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、延期付款</a:t>
            </a:r>
            <a:endParaRPr lang="en-US" altLang="zh-CN" sz="1200" b="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l" eaLnBrk="0" hangingPunct="0">
              <a:lnSpc>
                <a:spcPct val="90000"/>
              </a:lnSpc>
              <a:defRPr/>
            </a:pPr>
            <a:r>
              <a:rPr lang="en-US" altLang="zh-CN" sz="12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5</a:t>
            </a:r>
            <a:r>
              <a:rPr lang="zh-CN" altLang="en-US" sz="12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、好的售后服务、</a:t>
            </a:r>
            <a:endParaRPr lang="en-US" altLang="zh-CN" sz="1200" b="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l" eaLnBrk="0" hangingPunct="0">
              <a:lnSpc>
                <a:spcPct val="90000"/>
              </a:lnSpc>
              <a:defRPr/>
            </a:pPr>
            <a:r>
              <a:rPr lang="zh-CN" altLang="en-US" sz="12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供应零部件</a:t>
            </a:r>
            <a:endParaRPr lang="zh-CN" altLang="en-US" sz="1200" b="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2" name="TextBox 40"/>
          <p:cNvSpPr txBox="1">
            <a:spLocks noChangeArrowheads="1"/>
          </p:cNvSpPr>
          <p:nvPr/>
        </p:nvSpPr>
        <p:spPr bwMode="auto">
          <a:xfrm>
            <a:off x="6012160" y="3699030"/>
            <a:ext cx="947152" cy="49859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en-US" altLang="zh-CN" sz="12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</a:t>
            </a:r>
            <a:r>
              <a:rPr lang="zh-CN" altLang="en-US" sz="12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、高的价格</a:t>
            </a:r>
            <a:endParaRPr lang="en-US" altLang="zh-CN" sz="1200" b="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lnSpc>
                <a:spcPct val="90000"/>
              </a:lnSpc>
              <a:defRPr/>
            </a:pPr>
            <a:r>
              <a:rPr lang="en-US" altLang="zh-CN" sz="12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zh-CN" altLang="en-US" sz="12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、准时付款</a:t>
            </a:r>
            <a:endParaRPr lang="en-US" altLang="zh-CN" sz="1200" b="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lnSpc>
                <a:spcPct val="90000"/>
              </a:lnSpc>
              <a:defRPr/>
            </a:pPr>
            <a:r>
              <a:rPr lang="en-US" altLang="zh-CN" sz="12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r>
              <a:rPr lang="zh-CN" altLang="en-US" sz="12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、赢得赞誉</a:t>
            </a:r>
            <a:endParaRPr lang="zh-CN" altLang="en-US" sz="1200" b="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3" name="TextBox 40"/>
          <p:cNvSpPr txBox="1">
            <a:spLocks noChangeArrowheads="1"/>
          </p:cNvSpPr>
          <p:nvPr/>
        </p:nvSpPr>
        <p:spPr bwMode="auto">
          <a:xfrm>
            <a:off x="7912008" y="3394316"/>
            <a:ext cx="1035115" cy="33239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zh-CN" altLang="en-US" sz="12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建筑</a:t>
            </a:r>
            <a:r>
              <a:rPr lang="zh-CN" altLang="en-US" sz="12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公司</a:t>
            </a:r>
            <a:endParaRPr lang="en-US" altLang="zh-CN" sz="12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lnSpc>
                <a:spcPct val="90000"/>
              </a:lnSpc>
              <a:defRPr/>
            </a:pPr>
            <a:r>
              <a:rPr lang="zh-CN" altLang="en-US" sz="12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（消费者）</a:t>
            </a:r>
            <a:endParaRPr lang="zh-CN" altLang="en-US" sz="12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5181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zh-CN" alt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第一章  市场营销在企业中的</a:t>
            </a:r>
            <a:r>
              <a:rPr lang="zh-CN" altLang="en-US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作用</a:t>
            </a:r>
            <a:r>
              <a:rPr lang="en-US" altLang="zh-CN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en-US" altLang="zh-CN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zh-CN" altLang="en-US" sz="2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第一节  市场营销的核心概念与原理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41530" y="1600200"/>
            <a:ext cx="3915435" cy="4525963"/>
          </a:xfrm>
        </p:spPr>
        <p:txBody>
          <a:bodyPr/>
          <a:lstStyle/>
          <a:p>
            <a:r>
              <a:rPr lang="zh-CN" altLang="en-US" sz="1600" dirty="0">
                <a:latin typeface="Arial" pitchFamily="34" charset="0"/>
                <a:ea typeface="宋体" pitchFamily="2" charset="-122"/>
              </a:rPr>
              <a:t>简单的营销体系</a:t>
            </a:r>
            <a:r>
              <a:rPr lang="zh-CN" altLang="en-US" sz="1600" dirty="0" smtClean="0">
                <a:latin typeface="Arial" pitchFamily="34" charset="0"/>
                <a:ea typeface="宋体" pitchFamily="2" charset="-122"/>
              </a:rPr>
              <a:t>：</a:t>
            </a:r>
            <a:endParaRPr lang="en-US" altLang="zh-CN" sz="1600" dirty="0">
              <a:latin typeface="Arial" pitchFamily="34" charset="0"/>
              <a:ea typeface="宋体" pitchFamily="2" charset="-122"/>
            </a:endParaRP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sz="2000" dirty="0" smtClean="0"/>
          </a:p>
          <a:p>
            <a:pPr marL="0" indent="0">
              <a:buNone/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                     </a:t>
            </a:r>
            <a:r>
              <a:rPr lang="zh-CN" altLang="en-US" sz="1200" dirty="0" smtClean="0"/>
              <a:t>图</a:t>
            </a:r>
            <a:r>
              <a:rPr lang="en-US" altLang="zh-CN" sz="1200" dirty="0" smtClean="0"/>
              <a:t>1-4</a:t>
            </a:r>
            <a:endParaRPr lang="en-US" altLang="zh-CN" sz="1200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4" name="内容占位符 43"/>
          <p:cNvSpPr>
            <a:spLocks noGrp="1"/>
          </p:cNvSpPr>
          <p:nvPr>
            <p:ph sz="half" idx="2"/>
          </p:nvPr>
        </p:nvSpPr>
        <p:spPr>
          <a:xfrm>
            <a:off x="4301970" y="1600200"/>
            <a:ext cx="4590510" cy="4525963"/>
          </a:xfrm>
        </p:spPr>
        <p:txBody>
          <a:bodyPr/>
          <a:lstStyle/>
          <a:p>
            <a:r>
              <a:rPr lang="zh-CN" altLang="en-US" sz="1600" dirty="0">
                <a:latin typeface="Arial" pitchFamily="34" charset="0"/>
                <a:ea typeface="宋体" pitchFamily="2" charset="-122"/>
              </a:rPr>
              <a:t>现代经济中的市场流程结构</a:t>
            </a:r>
            <a:endParaRPr lang="en-US" altLang="zh-CN" sz="1600" dirty="0"/>
          </a:p>
          <a:p>
            <a:endParaRPr lang="en-US" altLang="zh-CN" sz="1600" dirty="0" smtClean="0"/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pPr marL="0" indent="0">
              <a:buNone/>
            </a:pPr>
            <a:endParaRPr lang="en-US" altLang="zh-CN" sz="1600" dirty="0"/>
          </a:p>
          <a:p>
            <a:pPr marL="0" indent="0">
              <a:buNone/>
            </a:pPr>
            <a:endParaRPr lang="en-US" altLang="zh-CN" sz="1600" dirty="0" smtClean="0"/>
          </a:p>
          <a:p>
            <a:pPr marL="0" indent="0">
              <a:buNone/>
            </a:pPr>
            <a:r>
              <a:rPr lang="en-US" altLang="zh-CN" sz="1600" dirty="0"/>
              <a:t> </a:t>
            </a:r>
            <a:r>
              <a:rPr lang="en-US" altLang="zh-CN" sz="1600" dirty="0" smtClean="0"/>
              <a:t>                                    </a:t>
            </a:r>
          </a:p>
          <a:p>
            <a:pPr marL="0" indent="0">
              <a:buNone/>
            </a:pPr>
            <a:r>
              <a:rPr lang="en-US" altLang="zh-CN" sz="1600" dirty="0"/>
              <a:t> </a:t>
            </a:r>
            <a:r>
              <a:rPr lang="en-US" altLang="zh-CN" sz="1600" dirty="0" smtClean="0"/>
              <a:t>                                     </a:t>
            </a:r>
            <a:r>
              <a:rPr lang="zh-CN" altLang="en-US" sz="1200" dirty="0" smtClean="0"/>
              <a:t>图</a:t>
            </a:r>
            <a:r>
              <a:rPr lang="en-US" altLang="zh-CN" sz="1200" dirty="0" smtClean="0"/>
              <a:t>1-5</a:t>
            </a:r>
            <a:endParaRPr lang="zh-CN" altLang="en-US" sz="1200" dirty="0"/>
          </a:p>
        </p:txBody>
      </p:sp>
      <p:pic>
        <p:nvPicPr>
          <p:cNvPr id="4" name="Rectangle 167629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30" y="3488991"/>
            <a:ext cx="1035116" cy="374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ctangle 167629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501258"/>
            <a:ext cx="1035115" cy="350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traight Connector 2056"/>
          <p:cNvSpPr>
            <a:spLocks noChangeShapeType="1"/>
          </p:cNvSpPr>
          <p:nvPr/>
        </p:nvSpPr>
        <p:spPr bwMode="auto">
          <a:xfrm flipV="1">
            <a:off x="1376645" y="3616241"/>
            <a:ext cx="1755195" cy="0"/>
          </a:xfrm>
          <a:prstGeom prst="line">
            <a:avLst/>
          </a:prstGeom>
          <a:noFill/>
          <a:ln w="28575" algn="ctr">
            <a:solidFill>
              <a:schemeClr val="tx2">
                <a:lumMod val="40000"/>
                <a:lumOff val="6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7" name="Straight Connector 2056"/>
          <p:cNvSpPr>
            <a:spLocks noChangeShapeType="1"/>
          </p:cNvSpPr>
          <p:nvPr/>
        </p:nvSpPr>
        <p:spPr bwMode="auto">
          <a:xfrm flipV="1">
            <a:off x="1376645" y="3713869"/>
            <a:ext cx="1755196" cy="0"/>
          </a:xfrm>
          <a:prstGeom prst="line">
            <a:avLst/>
          </a:prstGeom>
          <a:noFill/>
          <a:ln w="28575" algn="ctr">
            <a:solidFill>
              <a:schemeClr val="tx2">
                <a:lumMod val="40000"/>
                <a:lumOff val="60000"/>
              </a:schemeClr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8" name="TextBox 40"/>
          <p:cNvSpPr txBox="1">
            <a:spLocks noChangeArrowheads="1"/>
          </p:cNvSpPr>
          <p:nvPr/>
        </p:nvSpPr>
        <p:spPr bwMode="auto">
          <a:xfrm>
            <a:off x="341530" y="3510283"/>
            <a:ext cx="1035115" cy="33239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zh-CN" altLang="en-US" sz="12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行业</a:t>
            </a:r>
            <a:endParaRPr lang="en-US" altLang="zh-CN" sz="12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lnSpc>
                <a:spcPct val="90000"/>
              </a:lnSpc>
              <a:defRPr/>
            </a:pPr>
            <a:r>
              <a:rPr lang="zh-CN" altLang="en-US" sz="12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（卖方集合）</a:t>
            </a:r>
            <a:endParaRPr lang="zh-CN" altLang="en-US" sz="12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0" name="TextBox 40"/>
          <p:cNvSpPr txBox="1">
            <a:spLocks noChangeArrowheads="1"/>
          </p:cNvSpPr>
          <p:nvPr/>
        </p:nvSpPr>
        <p:spPr bwMode="auto">
          <a:xfrm>
            <a:off x="1851313" y="3357255"/>
            <a:ext cx="947152" cy="19389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zh-CN" altLang="en-US" sz="14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商品    服务</a:t>
            </a:r>
            <a:endParaRPr lang="zh-CN" altLang="en-US" sz="1400" b="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9" name="TextBox 40"/>
          <p:cNvSpPr txBox="1">
            <a:spLocks noChangeArrowheads="1"/>
          </p:cNvSpPr>
          <p:nvPr/>
        </p:nvSpPr>
        <p:spPr bwMode="auto">
          <a:xfrm>
            <a:off x="1869653" y="3803879"/>
            <a:ext cx="947152" cy="19389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zh-CN" altLang="en-US" sz="14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货币</a:t>
            </a:r>
            <a:endParaRPr lang="zh-CN" altLang="en-US" sz="1400" b="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1" name="TextBox 40"/>
          <p:cNvSpPr txBox="1">
            <a:spLocks noChangeArrowheads="1"/>
          </p:cNvSpPr>
          <p:nvPr/>
        </p:nvSpPr>
        <p:spPr bwMode="auto">
          <a:xfrm>
            <a:off x="5428115" y="2176411"/>
            <a:ext cx="341190" cy="124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l" eaLnBrk="0" hangingPunct="0">
              <a:lnSpc>
                <a:spcPct val="90000"/>
              </a:lnSpc>
              <a:defRPr/>
            </a:pPr>
            <a:r>
              <a:rPr lang="zh-CN" altLang="en-US" sz="900" b="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资源</a:t>
            </a:r>
          </a:p>
        </p:txBody>
      </p:sp>
      <p:sp>
        <p:nvSpPr>
          <p:cNvPr id="54" name="TextBox 40"/>
          <p:cNvSpPr txBox="1">
            <a:spLocks noChangeArrowheads="1"/>
          </p:cNvSpPr>
          <p:nvPr/>
        </p:nvSpPr>
        <p:spPr bwMode="auto">
          <a:xfrm>
            <a:off x="3137473" y="3519306"/>
            <a:ext cx="1035115" cy="33239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zh-CN" altLang="en-US" sz="12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市场</a:t>
            </a:r>
            <a:endParaRPr lang="en-US" altLang="zh-CN" sz="12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lnSpc>
                <a:spcPct val="90000"/>
              </a:lnSpc>
              <a:defRPr/>
            </a:pPr>
            <a:r>
              <a:rPr lang="zh-CN" altLang="en-US" sz="12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（买方集合）</a:t>
            </a:r>
            <a:endParaRPr lang="zh-CN" altLang="en-US" sz="12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45" name="Straight Connector 2056"/>
          <p:cNvSpPr>
            <a:spLocks noChangeShapeType="1"/>
          </p:cNvSpPr>
          <p:nvPr/>
        </p:nvSpPr>
        <p:spPr bwMode="auto">
          <a:xfrm>
            <a:off x="859088" y="2948784"/>
            <a:ext cx="2722802" cy="1"/>
          </a:xfrm>
          <a:prstGeom prst="line">
            <a:avLst/>
          </a:prstGeom>
          <a:noFill/>
          <a:ln w="28575" algn="ctr">
            <a:solidFill>
              <a:schemeClr val="tx2">
                <a:lumMod val="40000"/>
                <a:lumOff val="60000"/>
              </a:schemeClr>
            </a:solidFill>
            <a:round/>
            <a:headEnd type="non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46" name="Straight Connector 2056"/>
          <p:cNvSpPr>
            <a:spLocks noChangeShapeType="1"/>
          </p:cNvSpPr>
          <p:nvPr/>
        </p:nvSpPr>
        <p:spPr bwMode="auto">
          <a:xfrm rot="16200000">
            <a:off x="580662" y="3229024"/>
            <a:ext cx="556858" cy="3"/>
          </a:xfrm>
          <a:prstGeom prst="line">
            <a:avLst/>
          </a:prstGeom>
          <a:noFill/>
          <a:ln w="28575" algn="ctr">
            <a:solidFill>
              <a:schemeClr val="tx2">
                <a:lumMod val="40000"/>
                <a:lumOff val="60000"/>
              </a:schemeClr>
            </a:solidFill>
            <a:round/>
            <a:headEnd type="non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47" name="Straight Connector 2056"/>
          <p:cNvSpPr>
            <a:spLocks noChangeShapeType="1"/>
          </p:cNvSpPr>
          <p:nvPr/>
        </p:nvSpPr>
        <p:spPr bwMode="auto">
          <a:xfrm rot="16200000">
            <a:off x="3305300" y="3220778"/>
            <a:ext cx="556858" cy="3"/>
          </a:xfrm>
          <a:prstGeom prst="line">
            <a:avLst/>
          </a:prstGeom>
          <a:noFill/>
          <a:ln w="28575" algn="ctr">
            <a:solidFill>
              <a:schemeClr val="tx2">
                <a:lumMod val="40000"/>
                <a:lumOff val="60000"/>
              </a:schemeClr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48" name="TextBox 40"/>
          <p:cNvSpPr txBox="1">
            <a:spLocks noChangeArrowheads="1"/>
          </p:cNvSpPr>
          <p:nvPr/>
        </p:nvSpPr>
        <p:spPr bwMode="auto">
          <a:xfrm>
            <a:off x="1896148" y="2618910"/>
            <a:ext cx="947152" cy="19389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zh-CN" altLang="en-US" sz="14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信息</a:t>
            </a:r>
            <a:endParaRPr lang="zh-CN" altLang="en-US" sz="1400" b="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49" name="Straight Connector 2056"/>
          <p:cNvSpPr>
            <a:spLocks noChangeShapeType="1"/>
          </p:cNvSpPr>
          <p:nvPr/>
        </p:nvSpPr>
        <p:spPr bwMode="auto">
          <a:xfrm flipV="1">
            <a:off x="847651" y="4388943"/>
            <a:ext cx="2722802" cy="1"/>
          </a:xfrm>
          <a:prstGeom prst="line">
            <a:avLst/>
          </a:prstGeom>
          <a:noFill/>
          <a:ln w="28575" algn="ctr">
            <a:solidFill>
              <a:schemeClr val="tx2">
                <a:lumMod val="40000"/>
                <a:lumOff val="60000"/>
              </a:schemeClr>
            </a:solidFill>
            <a:round/>
            <a:headEnd type="non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50" name="Straight Connector 2056"/>
          <p:cNvSpPr>
            <a:spLocks noChangeShapeType="1"/>
          </p:cNvSpPr>
          <p:nvPr/>
        </p:nvSpPr>
        <p:spPr bwMode="auto">
          <a:xfrm rot="5400000" flipV="1">
            <a:off x="569225" y="4123498"/>
            <a:ext cx="556858" cy="3"/>
          </a:xfrm>
          <a:prstGeom prst="line">
            <a:avLst/>
          </a:prstGeom>
          <a:noFill/>
          <a:ln w="28575" algn="ctr">
            <a:solidFill>
              <a:schemeClr val="tx2">
                <a:lumMod val="40000"/>
                <a:lumOff val="60000"/>
              </a:schemeClr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51" name="Straight Connector 2056"/>
          <p:cNvSpPr>
            <a:spLocks noChangeShapeType="1"/>
          </p:cNvSpPr>
          <p:nvPr/>
        </p:nvSpPr>
        <p:spPr bwMode="auto">
          <a:xfrm rot="5400000" flipV="1">
            <a:off x="3293863" y="4115252"/>
            <a:ext cx="556858" cy="3"/>
          </a:xfrm>
          <a:prstGeom prst="line">
            <a:avLst/>
          </a:prstGeom>
          <a:noFill/>
          <a:ln w="28575" algn="ctr">
            <a:solidFill>
              <a:schemeClr val="tx2">
                <a:lumMod val="40000"/>
                <a:lumOff val="60000"/>
              </a:schemeClr>
            </a:solidFill>
            <a:round/>
            <a:headEnd type="non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52" name="TextBox 40"/>
          <p:cNvSpPr txBox="1">
            <a:spLocks noChangeArrowheads="1"/>
          </p:cNvSpPr>
          <p:nvPr/>
        </p:nvSpPr>
        <p:spPr bwMode="auto">
          <a:xfrm>
            <a:off x="1851313" y="4523959"/>
            <a:ext cx="947152" cy="19389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zh-CN" altLang="en-US" sz="1400" b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信息</a:t>
            </a:r>
            <a:endParaRPr lang="zh-CN" altLang="en-US" sz="1400" b="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66" name="Oval 40"/>
          <p:cNvSpPr>
            <a:spLocks noChangeArrowheads="1"/>
          </p:cNvSpPr>
          <p:nvPr/>
        </p:nvSpPr>
        <p:spPr bwMode="auto">
          <a:xfrm>
            <a:off x="4301970" y="3258003"/>
            <a:ext cx="1618139" cy="739775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100000">
                <a:srgbClr val="FFFFFF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7" name="Text Box 41"/>
          <p:cNvSpPr txBox="1">
            <a:spLocks noChangeArrowheads="1"/>
          </p:cNvSpPr>
          <p:nvPr/>
        </p:nvSpPr>
        <p:spPr bwMode="auto">
          <a:xfrm>
            <a:off x="4797025" y="3431235"/>
            <a:ext cx="631090" cy="447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Segoe Semibold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Segoe Semibold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Segoe Semibold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Segoe Semibold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Segoe Semibold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Segoe Semibold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Segoe Semibold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Segoe Semibold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Segoe Semibold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zh-CN" altLang="en-US" sz="1100" dirty="0" smtClean="0">
                <a:solidFill>
                  <a:schemeClr val="bg1"/>
                </a:solidFill>
                <a:latin typeface="Segoe" pitchFamily="34" charset="0"/>
              </a:rPr>
              <a:t>厂商</a:t>
            </a:r>
            <a:endParaRPr lang="en-US" altLang="zh-CN" sz="1100" dirty="0" smtClean="0">
              <a:solidFill>
                <a:schemeClr val="bg1"/>
              </a:solidFill>
              <a:latin typeface="Segoe" pitchFamily="34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zh-CN" altLang="en-US" sz="1100" dirty="0" smtClean="0">
                <a:solidFill>
                  <a:schemeClr val="bg1"/>
                </a:solidFill>
                <a:latin typeface="Segoe" pitchFamily="34" charset="0"/>
              </a:rPr>
              <a:t>市场</a:t>
            </a:r>
            <a:endParaRPr lang="zh-CN" altLang="en-US" sz="1100" dirty="0">
              <a:solidFill>
                <a:schemeClr val="bg1"/>
              </a:solidFill>
              <a:latin typeface="Segoe" pitchFamily="34" charset="0"/>
            </a:endParaRPr>
          </a:p>
        </p:txBody>
      </p:sp>
      <p:sp>
        <p:nvSpPr>
          <p:cNvPr id="168" name="Oval 40"/>
          <p:cNvSpPr>
            <a:spLocks noChangeArrowheads="1"/>
          </p:cNvSpPr>
          <p:nvPr/>
        </p:nvSpPr>
        <p:spPr bwMode="auto">
          <a:xfrm>
            <a:off x="5967155" y="3246353"/>
            <a:ext cx="1618139" cy="739775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100000">
                <a:srgbClr val="FFFFFF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9" name="Text Box 41"/>
          <p:cNvSpPr txBox="1">
            <a:spLocks noChangeArrowheads="1"/>
          </p:cNvSpPr>
          <p:nvPr/>
        </p:nvSpPr>
        <p:spPr bwMode="auto">
          <a:xfrm>
            <a:off x="6462210" y="3431235"/>
            <a:ext cx="631090" cy="447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Segoe Semibold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Segoe Semibold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Segoe Semibold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Segoe Semibold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Segoe Semibold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Segoe Semibold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Segoe Semibold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Segoe Semibold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Segoe Semibold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zh-CN" altLang="en-US" sz="1100" dirty="0">
                <a:solidFill>
                  <a:schemeClr val="bg1"/>
                </a:solidFill>
                <a:latin typeface="Segoe" pitchFamily="34" charset="0"/>
              </a:rPr>
              <a:t>政府</a:t>
            </a:r>
            <a:endParaRPr lang="en-US" altLang="zh-CN" sz="1100" dirty="0" smtClean="0">
              <a:solidFill>
                <a:schemeClr val="bg1"/>
              </a:solidFill>
              <a:latin typeface="Segoe" pitchFamily="34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zh-CN" altLang="en-US" sz="1100" dirty="0" smtClean="0">
                <a:solidFill>
                  <a:schemeClr val="bg1"/>
                </a:solidFill>
                <a:latin typeface="Segoe" pitchFamily="34" charset="0"/>
              </a:rPr>
              <a:t>市场</a:t>
            </a:r>
            <a:endParaRPr lang="zh-CN" altLang="en-US" sz="1100" dirty="0">
              <a:solidFill>
                <a:schemeClr val="bg1"/>
              </a:solidFill>
              <a:latin typeface="Segoe" pitchFamily="34" charset="0"/>
            </a:endParaRPr>
          </a:p>
        </p:txBody>
      </p:sp>
      <p:sp>
        <p:nvSpPr>
          <p:cNvPr id="170" name="Oval 40"/>
          <p:cNvSpPr>
            <a:spLocks noChangeArrowheads="1"/>
          </p:cNvSpPr>
          <p:nvPr/>
        </p:nvSpPr>
        <p:spPr bwMode="auto">
          <a:xfrm>
            <a:off x="7587335" y="3259734"/>
            <a:ext cx="1618139" cy="739775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100000">
                <a:srgbClr val="FFFFFF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71" name="Text Box 41"/>
          <p:cNvSpPr txBox="1">
            <a:spLocks noChangeArrowheads="1"/>
          </p:cNvSpPr>
          <p:nvPr/>
        </p:nvSpPr>
        <p:spPr bwMode="auto">
          <a:xfrm>
            <a:off x="8127395" y="3431235"/>
            <a:ext cx="631090" cy="447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Segoe Semibold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Segoe Semibold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Segoe Semibold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Segoe Semibold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Segoe Semibold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Segoe Semibold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Segoe Semibold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Segoe Semibold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Segoe Semibold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zh-CN" altLang="en-US" sz="1100" dirty="0" smtClean="0">
                <a:solidFill>
                  <a:schemeClr val="bg1"/>
                </a:solidFill>
                <a:latin typeface="Segoe" pitchFamily="34" charset="0"/>
              </a:rPr>
              <a:t>消费</a:t>
            </a:r>
            <a:r>
              <a:rPr lang="zh-CN" altLang="en-US" sz="1100" dirty="0">
                <a:solidFill>
                  <a:schemeClr val="bg1"/>
                </a:solidFill>
                <a:latin typeface="Segoe" pitchFamily="34" charset="0"/>
              </a:rPr>
              <a:t>者</a:t>
            </a:r>
            <a:endParaRPr lang="en-US" altLang="zh-CN" sz="1100" dirty="0" smtClean="0">
              <a:solidFill>
                <a:schemeClr val="bg1"/>
              </a:solidFill>
              <a:latin typeface="Segoe" pitchFamily="34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zh-CN" altLang="en-US" sz="1100" dirty="0" smtClean="0">
                <a:solidFill>
                  <a:schemeClr val="bg1"/>
                </a:solidFill>
                <a:latin typeface="Segoe" pitchFamily="34" charset="0"/>
              </a:rPr>
              <a:t>市场</a:t>
            </a:r>
            <a:endParaRPr lang="zh-CN" altLang="en-US" sz="1100" dirty="0">
              <a:solidFill>
                <a:schemeClr val="bg1"/>
              </a:solidFill>
              <a:latin typeface="Segoe" pitchFamily="34" charset="0"/>
            </a:endParaRPr>
          </a:p>
        </p:txBody>
      </p:sp>
      <p:sp>
        <p:nvSpPr>
          <p:cNvPr id="172" name="Straight Connector 2056"/>
          <p:cNvSpPr>
            <a:spLocks noChangeShapeType="1"/>
          </p:cNvSpPr>
          <p:nvPr/>
        </p:nvSpPr>
        <p:spPr bwMode="auto">
          <a:xfrm flipV="1">
            <a:off x="7362310" y="3548705"/>
            <a:ext cx="630070" cy="2449"/>
          </a:xfrm>
          <a:prstGeom prst="line">
            <a:avLst/>
          </a:prstGeom>
          <a:noFill/>
          <a:ln w="28575" algn="ctr">
            <a:solidFill>
              <a:srgbClr val="F9710B"/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/>
            <a:endParaRPr lang="zh-CN" altLang="en-US" b="1">
              <a:latin typeface="Segoe Semibold" pitchFamily="34" charset="0"/>
              <a:ea typeface="+mn-ea"/>
            </a:endParaRPr>
          </a:p>
        </p:txBody>
      </p:sp>
      <p:sp>
        <p:nvSpPr>
          <p:cNvPr id="173" name="Straight Connector 2056"/>
          <p:cNvSpPr>
            <a:spLocks noChangeShapeType="1"/>
          </p:cNvSpPr>
          <p:nvPr/>
        </p:nvSpPr>
        <p:spPr bwMode="auto">
          <a:xfrm flipV="1">
            <a:off x="7362308" y="3642315"/>
            <a:ext cx="630072" cy="6469"/>
          </a:xfrm>
          <a:prstGeom prst="line">
            <a:avLst/>
          </a:prstGeom>
          <a:noFill/>
          <a:ln w="28575" algn="ctr">
            <a:solidFill>
              <a:srgbClr val="F9710B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/>
            <a:endParaRPr lang="zh-CN" altLang="en-US" b="1">
              <a:latin typeface="Segoe Semibold" pitchFamily="34" charset="0"/>
              <a:ea typeface="+mn-ea"/>
            </a:endParaRPr>
          </a:p>
        </p:txBody>
      </p:sp>
      <p:sp>
        <p:nvSpPr>
          <p:cNvPr id="174" name="Oval 40"/>
          <p:cNvSpPr>
            <a:spLocks noChangeArrowheads="1"/>
          </p:cNvSpPr>
          <p:nvPr/>
        </p:nvSpPr>
        <p:spPr bwMode="auto">
          <a:xfrm>
            <a:off x="5964826" y="2104160"/>
            <a:ext cx="1618139" cy="739775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100000">
                <a:srgbClr val="FFFFFF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75" name="Text Box 41"/>
          <p:cNvSpPr txBox="1">
            <a:spLocks noChangeArrowheads="1"/>
          </p:cNvSpPr>
          <p:nvPr/>
        </p:nvSpPr>
        <p:spPr bwMode="auto">
          <a:xfrm>
            <a:off x="6459881" y="2289042"/>
            <a:ext cx="631090" cy="447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Segoe Semibold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Segoe Semibold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Segoe Semibold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Segoe Semibold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Segoe Semibold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Segoe Semibold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Segoe Semibold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Segoe Semibold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Segoe Semibold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zh-CN" altLang="en-US" sz="1100" dirty="0" smtClean="0">
                <a:solidFill>
                  <a:schemeClr val="bg1"/>
                </a:solidFill>
                <a:latin typeface="Segoe" pitchFamily="34" charset="0"/>
              </a:rPr>
              <a:t>资源</a:t>
            </a:r>
            <a:endParaRPr lang="en-US" altLang="zh-CN" sz="1100" dirty="0" smtClean="0">
              <a:solidFill>
                <a:schemeClr val="bg1"/>
              </a:solidFill>
              <a:latin typeface="Segoe" pitchFamily="34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zh-CN" altLang="en-US" sz="1100" dirty="0" smtClean="0">
                <a:solidFill>
                  <a:schemeClr val="bg1"/>
                </a:solidFill>
                <a:latin typeface="Segoe" pitchFamily="34" charset="0"/>
              </a:rPr>
              <a:t>市场</a:t>
            </a:r>
            <a:endParaRPr lang="zh-CN" altLang="en-US" sz="1100" dirty="0">
              <a:solidFill>
                <a:schemeClr val="bg1"/>
              </a:solidFill>
              <a:latin typeface="Segoe" pitchFamily="34" charset="0"/>
            </a:endParaRPr>
          </a:p>
        </p:txBody>
      </p:sp>
      <p:sp>
        <p:nvSpPr>
          <p:cNvPr id="176" name="Oval 40"/>
          <p:cNvSpPr>
            <a:spLocks noChangeArrowheads="1"/>
          </p:cNvSpPr>
          <p:nvPr/>
        </p:nvSpPr>
        <p:spPr bwMode="auto">
          <a:xfrm>
            <a:off x="5969196" y="4329100"/>
            <a:ext cx="1618139" cy="739775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100000">
                <a:srgbClr val="FFFFFF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77" name="Text Box 41"/>
          <p:cNvSpPr txBox="1">
            <a:spLocks noChangeArrowheads="1"/>
          </p:cNvSpPr>
          <p:nvPr/>
        </p:nvSpPr>
        <p:spPr bwMode="auto">
          <a:xfrm>
            <a:off x="6464251" y="4513982"/>
            <a:ext cx="631090" cy="447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Segoe Semibold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Segoe Semibold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Segoe Semibold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Segoe Semibold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Segoe Semibold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Segoe Semibold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Segoe Semibold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Segoe Semibold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Segoe Semibold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zh-CN" altLang="en-US" sz="1100" dirty="0" smtClean="0">
                <a:solidFill>
                  <a:schemeClr val="bg1"/>
                </a:solidFill>
                <a:latin typeface="Segoe" pitchFamily="34" charset="0"/>
              </a:rPr>
              <a:t>中间商</a:t>
            </a:r>
            <a:endParaRPr lang="en-US" altLang="zh-CN" sz="1100" dirty="0" smtClean="0">
              <a:solidFill>
                <a:schemeClr val="bg1"/>
              </a:solidFill>
              <a:latin typeface="Segoe" pitchFamily="34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zh-CN" altLang="en-US" sz="1100" dirty="0" smtClean="0">
                <a:solidFill>
                  <a:schemeClr val="bg1"/>
                </a:solidFill>
                <a:latin typeface="Segoe" pitchFamily="34" charset="0"/>
              </a:rPr>
              <a:t>市场</a:t>
            </a:r>
            <a:endParaRPr lang="zh-CN" altLang="en-US" sz="1100" dirty="0">
              <a:solidFill>
                <a:schemeClr val="bg1"/>
              </a:solidFill>
              <a:latin typeface="Segoe" pitchFamily="34" charset="0"/>
            </a:endParaRPr>
          </a:p>
        </p:txBody>
      </p:sp>
      <p:sp>
        <p:nvSpPr>
          <p:cNvPr id="179" name="Straight Connector 2056"/>
          <p:cNvSpPr>
            <a:spLocks noChangeShapeType="1"/>
          </p:cNvSpPr>
          <p:nvPr/>
        </p:nvSpPr>
        <p:spPr bwMode="auto">
          <a:xfrm rot="16200000" flipV="1">
            <a:off x="6395283" y="4190851"/>
            <a:ext cx="630072" cy="6469"/>
          </a:xfrm>
          <a:prstGeom prst="line">
            <a:avLst/>
          </a:prstGeom>
          <a:noFill/>
          <a:ln w="28575" algn="ctr">
            <a:solidFill>
              <a:srgbClr val="F9710B"/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/>
            <a:endParaRPr lang="zh-CN" altLang="en-US" b="1">
              <a:latin typeface="Segoe Semibold" pitchFamily="34" charset="0"/>
              <a:ea typeface="+mn-ea"/>
            </a:endParaRPr>
          </a:p>
        </p:txBody>
      </p:sp>
      <p:sp>
        <p:nvSpPr>
          <p:cNvPr id="178" name="Straight Connector 2056"/>
          <p:cNvSpPr>
            <a:spLocks noChangeShapeType="1"/>
          </p:cNvSpPr>
          <p:nvPr/>
        </p:nvSpPr>
        <p:spPr bwMode="auto">
          <a:xfrm rot="16200000" flipV="1">
            <a:off x="6555893" y="4192860"/>
            <a:ext cx="630070" cy="2449"/>
          </a:xfrm>
          <a:prstGeom prst="line">
            <a:avLst/>
          </a:prstGeom>
          <a:noFill/>
          <a:ln w="28575" algn="ctr">
            <a:solidFill>
              <a:srgbClr val="F9710B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/>
            <a:endParaRPr lang="zh-CN" altLang="en-US" b="1">
              <a:latin typeface="Segoe Semibold" pitchFamily="34" charset="0"/>
              <a:ea typeface="+mn-ea"/>
            </a:endParaRPr>
          </a:p>
        </p:txBody>
      </p:sp>
      <p:sp>
        <p:nvSpPr>
          <p:cNvPr id="180" name="Straight Connector 2056"/>
          <p:cNvSpPr>
            <a:spLocks noChangeShapeType="1"/>
          </p:cNvSpPr>
          <p:nvPr/>
        </p:nvSpPr>
        <p:spPr bwMode="auto">
          <a:xfrm rot="16200000" flipV="1">
            <a:off x="6388813" y="3027660"/>
            <a:ext cx="630072" cy="6469"/>
          </a:xfrm>
          <a:prstGeom prst="line">
            <a:avLst/>
          </a:prstGeom>
          <a:noFill/>
          <a:ln w="28575" algn="ctr">
            <a:solidFill>
              <a:srgbClr val="F9710B"/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81" name="Straight Connector 2056"/>
          <p:cNvSpPr>
            <a:spLocks noChangeShapeType="1"/>
          </p:cNvSpPr>
          <p:nvPr/>
        </p:nvSpPr>
        <p:spPr bwMode="auto">
          <a:xfrm rot="16200000" flipV="1">
            <a:off x="6549423" y="3029669"/>
            <a:ext cx="630070" cy="2449"/>
          </a:xfrm>
          <a:prstGeom prst="line">
            <a:avLst/>
          </a:prstGeom>
          <a:noFill/>
          <a:ln w="28575" algn="ctr">
            <a:solidFill>
              <a:srgbClr val="F9710B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/>
            <a:endParaRPr lang="zh-CN" altLang="en-US" b="1">
              <a:latin typeface="Segoe Semibold" pitchFamily="34" charset="0"/>
              <a:ea typeface="+mn-ea"/>
            </a:endParaRPr>
          </a:p>
        </p:txBody>
      </p:sp>
      <p:sp>
        <p:nvSpPr>
          <p:cNvPr id="182" name="Straight Connector 2056"/>
          <p:cNvSpPr>
            <a:spLocks noChangeShapeType="1"/>
          </p:cNvSpPr>
          <p:nvPr/>
        </p:nvSpPr>
        <p:spPr bwMode="auto">
          <a:xfrm flipV="1">
            <a:off x="5605074" y="3548705"/>
            <a:ext cx="630070" cy="2449"/>
          </a:xfrm>
          <a:prstGeom prst="line">
            <a:avLst/>
          </a:prstGeom>
          <a:noFill/>
          <a:ln w="28575" algn="ctr">
            <a:solidFill>
              <a:srgbClr val="F9710B"/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/>
            <a:endParaRPr lang="zh-CN" altLang="en-US" b="1">
              <a:latin typeface="Segoe Semibold" pitchFamily="34" charset="0"/>
              <a:ea typeface="+mn-ea"/>
            </a:endParaRPr>
          </a:p>
        </p:txBody>
      </p:sp>
      <p:sp>
        <p:nvSpPr>
          <p:cNvPr id="183" name="Straight Connector 2056"/>
          <p:cNvSpPr>
            <a:spLocks noChangeShapeType="1"/>
          </p:cNvSpPr>
          <p:nvPr/>
        </p:nvSpPr>
        <p:spPr bwMode="auto">
          <a:xfrm flipV="1">
            <a:off x="5605072" y="3642315"/>
            <a:ext cx="630072" cy="6469"/>
          </a:xfrm>
          <a:prstGeom prst="line">
            <a:avLst/>
          </a:prstGeom>
          <a:noFill/>
          <a:ln w="28575" algn="ctr">
            <a:solidFill>
              <a:srgbClr val="F9710B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/>
            <a:endParaRPr lang="zh-CN" altLang="en-US" b="1">
              <a:latin typeface="Segoe Semibold" pitchFamily="34" charset="0"/>
              <a:ea typeface="+mn-ea"/>
            </a:endParaRPr>
          </a:p>
        </p:txBody>
      </p:sp>
      <p:cxnSp>
        <p:nvCxnSpPr>
          <p:cNvPr id="189" name="肘形连接符 188"/>
          <p:cNvCxnSpPr/>
          <p:nvPr/>
        </p:nvCxnSpPr>
        <p:spPr bwMode="auto">
          <a:xfrm rot="5400000" flipH="1" flipV="1">
            <a:off x="5190751" y="2530374"/>
            <a:ext cx="785686" cy="673034"/>
          </a:xfrm>
          <a:prstGeom prst="bentConnector3">
            <a:avLst>
              <a:gd name="adj1" fmla="val 99437"/>
            </a:avLst>
          </a:prstGeom>
          <a:noFill/>
          <a:ln w="28575" algn="ctr">
            <a:solidFill>
              <a:srgbClr val="F9710B"/>
            </a:solidFill>
            <a:round/>
            <a:headEnd type="none"/>
            <a:tailEnd type="triangle" w="med" len="med"/>
          </a:ln>
          <a:extLst/>
        </p:spPr>
      </p:cxnSp>
      <p:cxnSp>
        <p:nvCxnSpPr>
          <p:cNvPr id="207" name="肘形连接符 206"/>
          <p:cNvCxnSpPr/>
          <p:nvPr/>
        </p:nvCxnSpPr>
        <p:spPr bwMode="auto">
          <a:xfrm rot="16200000" flipV="1">
            <a:off x="7487026" y="2503431"/>
            <a:ext cx="785686" cy="673034"/>
          </a:xfrm>
          <a:prstGeom prst="bentConnector3">
            <a:avLst>
              <a:gd name="adj1" fmla="val 99437"/>
            </a:avLst>
          </a:prstGeom>
          <a:noFill/>
          <a:ln w="28575" algn="ctr">
            <a:solidFill>
              <a:srgbClr val="F9710B"/>
            </a:solidFill>
            <a:round/>
            <a:headEnd type="triangle"/>
            <a:tailEnd type="none" w="med" len="med"/>
          </a:ln>
          <a:extLst/>
        </p:spPr>
      </p:cxnSp>
      <p:cxnSp>
        <p:nvCxnSpPr>
          <p:cNvPr id="206" name="肘形连接符 205"/>
          <p:cNvCxnSpPr/>
          <p:nvPr/>
        </p:nvCxnSpPr>
        <p:spPr bwMode="auto">
          <a:xfrm rot="16200000" flipV="1">
            <a:off x="7492303" y="2381330"/>
            <a:ext cx="909124" cy="809070"/>
          </a:xfrm>
          <a:prstGeom prst="bentConnector3">
            <a:avLst>
              <a:gd name="adj1" fmla="val 99845"/>
            </a:avLst>
          </a:prstGeom>
          <a:noFill/>
          <a:ln w="28575" algn="ctr">
            <a:solidFill>
              <a:srgbClr val="F9710B"/>
            </a:solidFill>
            <a:round/>
            <a:headEnd type="none"/>
            <a:tailEnd type="triangle" w="med" len="med"/>
          </a:ln>
          <a:extLst/>
        </p:spPr>
      </p:cxnSp>
      <p:cxnSp>
        <p:nvCxnSpPr>
          <p:cNvPr id="187" name="肘形连接符 186"/>
          <p:cNvCxnSpPr/>
          <p:nvPr/>
        </p:nvCxnSpPr>
        <p:spPr bwMode="auto">
          <a:xfrm rot="5400000" flipH="1" flipV="1">
            <a:off x="5061013" y="2408273"/>
            <a:ext cx="909124" cy="809070"/>
          </a:xfrm>
          <a:prstGeom prst="bentConnector3">
            <a:avLst>
              <a:gd name="adj1" fmla="val 99845"/>
            </a:avLst>
          </a:prstGeom>
          <a:noFill/>
          <a:ln w="28575" algn="ctr">
            <a:solidFill>
              <a:srgbClr val="F9710B"/>
            </a:solidFill>
            <a:round/>
            <a:headEnd type="triangle"/>
            <a:tailEnd type="none" w="med" len="med"/>
          </a:ln>
          <a:extLst/>
        </p:spPr>
      </p:cxnSp>
      <p:cxnSp>
        <p:nvCxnSpPr>
          <p:cNvPr id="208" name="肘形连接符 207"/>
          <p:cNvCxnSpPr/>
          <p:nvPr/>
        </p:nvCxnSpPr>
        <p:spPr bwMode="auto">
          <a:xfrm rot="16200000" flipH="1">
            <a:off x="5190751" y="3980382"/>
            <a:ext cx="785686" cy="673034"/>
          </a:xfrm>
          <a:prstGeom prst="bentConnector3">
            <a:avLst>
              <a:gd name="adj1" fmla="val 99437"/>
            </a:avLst>
          </a:prstGeom>
          <a:noFill/>
          <a:ln w="28575" algn="ctr">
            <a:solidFill>
              <a:srgbClr val="F9710B"/>
            </a:solidFill>
            <a:round/>
            <a:headEnd type="triangle"/>
            <a:tailEnd type="none" w="med" len="med"/>
          </a:ln>
          <a:extLst/>
        </p:spPr>
      </p:cxnSp>
      <p:cxnSp>
        <p:nvCxnSpPr>
          <p:cNvPr id="209" name="肘形连接符 208"/>
          <p:cNvCxnSpPr/>
          <p:nvPr/>
        </p:nvCxnSpPr>
        <p:spPr bwMode="auto">
          <a:xfrm rot="16200000" flipH="1">
            <a:off x="5061013" y="3974083"/>
            <a:ext cx="909124" cy="809070"/>
          </a:xfrm>
          <a:prstGeom prst="bentConnector3">
            <a:avLst>
              <a:gd name="adj1" fmla="val 99845"/>
            </a:avLst>
          </a:prstGeom>
          <a:noFill/>
          <a:ln w="28575" algn="ctr">
            <a:solidFill>
              <a:srgbClr val="F9710B"/>
            </a:solidFill>
            <a:round/>
            <a:headEnd type="none"/>
            <a:tailEnd type="triangle" w="med" len="med"/>
          </a:ln>
          <a:extLst/>
        </p:spPr>
      </p:cxnSp>
      <p:cxnSp>
        <p:nvCxnSpPr>
          <p:cNvPr id="210" name="肘形连接符 209"/>
          <p:cNvCxnSpPr/>
          <p:nvPr/>
        </p:nvCxnSpPr>
        <p:spPr bwMode="auto">
          <a:xfrm rot="5400000">
            <a:off x="7486004" y="4028035"/>
            <a:ext cx="785686" cy="673034"/>
          </a:xfrm>
          <a:prstGeom prst="bentConnector3">
            <a:avLst>
              <a:gd name="adj1" fmla="val 99437"/>
            </a:avLst>
          </a:prstGeom>
          <a:noFill/>
          <a:ln w="28575" algn="ctr">
            <a:solidFill>
              <a:srgbClr val="F9710B"/>
            </a:solidFill>
            <a:round/>
            <a:headEnd type="none"/>
            <a:tailEnd type="triangle" w="med" len="med"/>
          </a:ln>
          <a:extLst/>
        </p:spPr>
      </p:cxnSp>
      <p:cxnSp>
        <p:nvCxnSpPr>
          <p:cNvPr id="211" name="肘形连接符 210"/>
          <p:cNvCxnSpPr/>
          <p:nvPr/>
        </p:nvCxnSpPr>
        <p:spPr bwMode="auto">
          <a:xfrm rot="5400000">
            <a:off x="7492302" y="4021736"/>
            <a:ext cx="909124" cy="809070"/>
          </a:xfrm>
          <a:prstGeom prst="bentConnector3">
            <a:avLst>
              <a:gd name="adj1" fmla="val 99845"/>
            </a:avLst>
          </a:prstGeom>
          <a:noFill/>
          <a:ln w="28575" algn="ctr">
            <a:solidFill>
              <a:srgbClr val="F9710B"/>
            </a:solidFill>
            <a:round/>
            <a:headEnd type="triangle"/>
            <a:tailEnd type="none" w="med" len="med"/>
          </a:ln>
          <a:extLst/>
        </p:spPr>
      </p:cxnSp>
      <p:sp>
        <p:nvSpPr>
          <p:cNvPr id="212" name="TextBox 40"/>
          <p:cNvSpPr txBox="1">
            <a:spLocks noChangeArrowheads="1"/>
          </p:cNvSpPr>
          <p:nvPr/>
        </p:nvSpPr>
        <p:spPr bwMode="auto">
          <a:xfrm>
            <a:off x="7651190" y="2164392"/>
            <a:ext cx="341190" cy="124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l" eaLnBrk="0" hangingPunct="0">
              <a:lnSpc>
                <a:spcPct val="90000"/>
              </a:lnSpc>
              <a:defRPr/>
            </a:pPr>
            <a:r>
              <a:rPr lang="zh-CN" altLang="en-US" sz="900" b="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资源</a:t>
            </a:r>
          </a:p>
        </p:txBody>
      </p:sp>
      <p:sp>
        <p:nvSpPr>
          <p:cNvPr id="213" name="TextBox 40"/>
          <p:cNvSpPr txBox="1">
            <a:spLocks noChangeArrowheads="1"/>
          </p:cNvSpPr>
          <p:nvPr/>
        </p:nvSpPr>
        <p:spPr bwMode="auto">
          <a:xfrm>
            <a:off x="7651190" y="2498079"/>
            <a:ext cx="341190" cy="124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defRPr/>
            </a:pPr>
            <a:r>
              <a:rPr lang="zh-CN" altLang="en-US" sz="900" b="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货币</a:t>
            </a:r>
          </a:p>
        </p:txBody>
      </p:sp>
      <p:sp>
        <p:nvSpPr>
          <p:cNvPr id="214" name="TextBox 40"/>
          <p:cNvSpPr txBox="1">
            <a:spLocks noChangeArrowheads="1"/>
          </p:cNvSpPr>
          <p:nvPr/>
        </p:nvSpPr>
        <p:spPr bwMode="auto">
          <a:xfrm>
            <a:off x="5434479" y="2516768"/>
            <a:ext cx="341190" cy="124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l" eaLnBrk="0" hangingPunct="0">
              <a:lnSpc>
                <a:spcPct val="90000"/>
              </a:lnSpc>
              <a:defRPr/>
            </a:pPr>
            <a:r>
              <a:rPr lang="zh-CN" altLang="en-US" sz="900" b="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货币</a:t>
            </a:r>
          </a:p>
        </p:txBody>
      </p:sp>
      <p:sp>
        <p:nvSpPr>
          <p:cNvPr id="215" name="TextBox 40"/>
          <p:cNvSpPr txBox="1">
            <a:spLocks noChangeArrowheads="1"/>
          </p:cNvSpPr>
          <p:nvPr/>
        </p:nvSpPr>
        <p:spPr bwMode="auto">
          <a:xfrm>
            <a:off x="5412999" y="4513982"/>
            <a:ext cx="341190" cy="124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l" eaLnBrk="0" hangingPunct="0">
              <a:lnSpc>
                <a:spcPct val="90000"/>
              </a:lnSpc>
              <a:defRPr/>
            </a:pPr>
            <a:r>
              <a:rPr lang="zh-CN" altLang="en-US" sz="900" b="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货币</a:t>
            </a:r>
          </a:p>
        </p:txBody>
      </p:sp>
      <p:sp>
        <p:nvSpPr>
          <p:cNvPr id="216" name="TextBox 40"/>
          <p:cNvSpPr txBox="1">
            <a:spLocks noChangeArrowheads="1"/>
          </p:cNvSpPr>
          <p:nvPr/>
        </p:nvSpPr>
        <p:spPr bwMode="auto">
          <a:xfrm>
            <a:off x="7642941" y="4576818"/>
            <a:ext cx="341190" cy="124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l" eaLnBrk="0" hangingPunct="0">
              <a:lnSpc>
                <a:spcPct val="90000"/>
              </a:lnSpc>
              <a:defRPr/>
            </a:pPr>
            <a:r>
              <a:rPr lang="zh-CN" altLang="en-US" sz="900" b="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货币</a:t>
            </a:r>
          </a:p>
        </p:txBody>
      </p:sp>
      <p:sp>
        <p:nvSpPr>
          <p:cNvPr id="218" name="TextBox 40"/>
          <p:cNvSpPr txBox="1">
            <a:spLocks noChangeArrowheads="1"/>
          </p:cNvSpPr>
          <p:nvPr/>
        </p:nvSpPr>
        <p:spPr bwMode="auto">
          <a:xfrm>
            <a:off x="5248094" y="4899472"/>
            <a:ext cx="674056" cy="124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l" eaLnBrk="0" hangingPunct="0">
              <a:lnSpc>
                <a:spcPct val="90000"/>
              </a:lnSpc>
              <a:defRPr/>
            </a:pPr>
            <a:r>
              <a:rPr lang="zh-CN" altLang="en-US" sz="900" b="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商品和服务</a:t>
            </a:r>
            <a:endParaRPr lang="zh-CN" altLang="en-US" sz="900" b="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19" name="TextBox 40"/>
          <p:cNvSpPr txBox="1">
            <a:spLocks noChangeArrowheads="1"/>
          </p:cNvSpPr>
          <p:nvPr/>
        </p:nvSpPr>
        <p:spPr bwMode="auto">
          <a:xfrm>
            <a:off x="6383666" y="2875725"/>
            <a:ext cx="258564" cy="24929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l" eaLnBrk="0" hangingPunct="0">
              <a:lnSpc>
                <a:spcPct val="90000"/>
              </a:lnSpc>
              <a:defRPr/>
            </a:pPr>
            <a:r>
              <a:rPr lang="zh-CN" altLang="en-US" sz="900" b="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税金</a:t>
            </a:r>
            <a:endParaRPr lang="en-US" altLang="zh-CN" sz="900" b="0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l" eaLnBrk="0" hangingPunct="0">
              <a:lnSpc>
                <a:spcPct val="90000"/>
              </a:lnSpc>
              <a:defRPr/>
            </a:pPr>
            <a:r>
              <a:rPr lang="zh-CN" altLang="en-US" sz="900" b="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商品</a:t>
            </a:r>
          </a:p>
        </p:txBody>
      </p:sp>
      <p:sp>
        <p:nvSpPr>
          <p:cNvPr id="220" name="TextBox 40"/>
          <p:cNvSpPr txBox="1">
            <a:spLocks noChangeArrowheads="1"/>
          </p:cNvSpPr>
          <p:nvPr/>
        </p:nvSpPr>
        <p:spPr bwMode="auto">
          <a:xfrm>
            <a:off x="7619130" y="4939924"/>
            <a:ext cx="674056" cy="124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l" eaLnBrk="0" hangingPunct="0">
              <a:lnSpc>
                <a:spcPct val="90000"/>
              </a:lnSpc>
              <a:defRPr/>
            </a:pPr>
            <a:r>
              <a:rPr lang="zh-CN" altLang="en-US" sz="900" b="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商品和服务</a:t>
            </a:r>
            <a:endParaRPr lang="zh-CN" altLang="en-US" sz="900" b="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21" name="TextBox 40"/>
          <p:cNvSpPr txBox="1">
            <a:spLocks noChangeArrowheads="1"/>
          </p:cNvSpPr>
          <p:nvPr/>
        </p:nvSpPr>
        <p:spPr bwMode="auto">
          <a:xfrm>
            <a:off x="6961689" y="2878035"/>
            <a:ext cx="258564" cy="24929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l" eaLnBrk="0" hangingPunct="0">
              <a:lnSpc>
                <a:spcPct val="90000"/>
              </a:lnSpc>
              <a:defRPr/>
            </a:pPr>
            <a:r>
              <a:rPr lang="zh-CN" altLang="en-US" sz="900" b="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服务</a:t>
            </a:r>
            <a:endParaRPr lang="en-US" altLang="zh-CN" sz="900" b="0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l" eaLnBrk="0" hangingPunct="0">
              <a:lnSpc>
                <a:spcPct val="90000"/>
              </a:lnSpc>
              <a:defRPr/>
            </a:pPr>
            <a:r>
              <a:rPr lang="zh-CN" altLang="en-US" sz="900" b="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资金</a:t>
            </a:r>
          </a:p>
        </p:txBody>
      </p:sp>
      <p:sp>
        <p:nvSpPr>
          <p:cNvPr id="222" name="TextBox 40"/>
          <p:cNvSpPr txBox="1">
            <a:spLocks noChangeArrowheads="1"/>
          </p:cNvSpPr>
          <p:nvPr/>
        </p:nvSpPr>
        <p:spPr bwMode="auto">
          <a:xfrm>
            <a:off x="6961689" y="4067599"/>
            <a:ext cx="258564" cy="24929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l" eaLnBrk="0" hangingPunct="0">
              <a:lnSpc>
                <a:spcPct val="90000"/>
              </a:lnSpc>
              <a:defRPr/>
            </a:pPr>
            <a:r>
              <a:rPr lang="zh-CN" altLang="en-US" sz="900" b="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税金</a:t>
            </a:r>
            <a:endParaRPr lang="en-US" altLang="zh-CN" sz="900" b="0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l" eaLnBrk="0" hangingPunct="0">
              <a:lnSpc>
                <a:spcPct val="90000"/>
              </a:lnSpc>
              <a:defRPr/>
            </a:pPr>
            <a:r>
              <a:rPr lang="zh-CN" altLang="en-US" sz="900" b="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商品</a:t>
            </a:r>
          </a:p>
        </p:txBody>
      </p:sp>
      <p:sp>
        <p:nvSpPr>
          <p:cNvPr id="223" name="TextBox 40"/>
          <p:cNvSpPr txBox="1">
            <a:spLocks noChangeArrowheads="1"/>
          </p:cNvSpPr>
          <p:nvPr/>
        </p:nvSpPr>
        <p:spPr bwMode="auto">
          <a:xfrm>
            <a:off x="6383666" y="4078002"/>
            <a:ext cx="258564" cy="24929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l" eaLnBrk="0" hangingPunct="0">
              <a:lnSpc>
                <a:spcPct val="90000"/>
              </a:lnSpc>
              <a:defRPr/>
            </a:pPr>
            <a:r>
              <a:rPr lang="zh-CN" altLang="en-US" sz="900" b="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服务</a:t>
            </a:r>
            <a:endParaRPr lang="en-US" altLang="zh-CN" sz="900" b="0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l" eaLnBrk="0" hangingPunct="0">
              <a:lnSpc>
                <a:spcPct val="90000"/>
              </a:lnSpc>
              <a:defRPr/>
            </a:pPr>
            <a:r>
              <a:rPr lang="zh-CN" altLang="en-US" sz="900" b="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资金</a:t>
            </a:r>
          </a:p>
        </p:txBody>
      </p:sp>
      <p:sp>
        <p:nvSpPr>
          <p:cNvPr id="224" name="TextBox 40"/>
          <p:cNvSpPr txBox="1">
            <a:spLocks noChangeArrowheads="1"/>
          </p:cNvSpPr>
          <p:nvPr/>
        </p:nvSpPr>
        <p:spPr bwMode="auto">
          <a:xfrm>
            <a:off x="5607115" y="3709395"/>
            <a:ext cx="573601" cy="124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l" eaLnBrk="0" hangingPunct="0">
              <a:lnSpc>
                <a:spcPct val="90000"/>
              </a:lnSpc>
              <a:defRPr/>
            </a:pPr>
            <a:r>
              <a:rPr lang="zh-CN" altLang="en-US" sz="900" b="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税金、商品</a:t>
            </a:r>
            <a:endParaRPr lang="zh-CN" altLang="en-US" sz="900" b="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25" name="TextBox 40"/>
          <p:cNvSpPr txBox="1">
            <a:spLocks noChangeArrowheads="1"/>
          </p:cNvSpPr>
          <p:nvPr/>
        </p:nvSpPr>
        <p:spPr bwMode="auto">
          <a:xfrm>
            <a:off x="5633307" y="3338990"/>
            <a:ext cx="573601" cy="124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l" eaLnBrk="0" hangingPunct="0">
              <a:lnSpc>
                <a:spcPct val="90000"/>
              </a:lnSpc>
              <a:defRPr/>
            </a:pPr>
            <a:r>
              <a:rPr lang="zh-CN" altLang="en-US" sz="900" b="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服务</a:t>
            </a:r>
            <a:r>
              <a:rPr lang="zh-CN" altLang="en-US" sz="900" b="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、</a:t>
            </a:r>
            <a:r>
              <a:rPr lang="zh-CN" altLang="en-US" sz="900" b="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资金</a:t>
            </a:r>
          </a:p>
        </p:txBody>
      </p:sp>
      <p:sp>
        <p:nvSpPr>
          <p:cNvPr id="226" name="TextBox 40"/>
          <p:cNvSpPr txBox="1">
            <a:spLocks noChangeArrowheads="1"/>
          </p:cNvSpPr>
          <p:nvPr/>
        </p:nvSpPr>
        <p:spPr bwMode="auto">
          <a:xfrm>
            <a:off x="7472346" y="3338990"/>
            <a:ext cx="341190" cy="124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defRPr/>
            </a:pPr>
            <a:r>
              <a:rPr lang="zh-CN" altLang="en-US" sz="900" b="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税金</a:t>
            </a:r>
          </a:p>
        </p:txBody>
      </p:sp>
      <p:sp>
        <p:nvSpPr>
          <p:cNvPr id="227" name="TextBox 40"/>
          <p:cNvSpPr txBox="1">
            <a:spLocks noChangeArrowheads="1"/>
          </p:cNvSpPr>
          <p:nvPr/>
        </p:nvSpPr>
        <p:spPr bwMode="auto">
          <a:xfrm>
            <a:off x="7472346" y="3709395"/>
            <a:ext cx="341190" cy="124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0" tIns="0" rIns="0" bIns="0" anchor="ctr">
            <a:spAutoFit/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Segoe Semibold" pitchFamily="34" charset="0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defRPr/>
            </a:pPr>
            <a:r>
              <a:rPr lang="zh-CN" altLang="en-US" sz="900" b="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服务</a:t>
            </a:r>
            <a:endParaRPr lang="zh-CN" altLang="en-US" sz="900" b="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843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" grpId="0" animBg="1"/>
      <p:bldP spid="17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zh-CN" alt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第一章  市场营销在企业中的作用</a:t>
            </a:r>
            <a:r>
              <a:rPr lang="en-US" altLang="zh-CN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en-US" altLang="zh-CN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zh-CN" altLang="en-US" sz="2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第二节  </a:t>
            </a:r>
            <a:r>
              <a:rPr lang="zh-CN" altLang="en-US" sz="2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市场</a:t>
            </a:r>
            <a:r>
              <a:rPr lang="zh-CN" altLang="en-US" sz="2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营销管理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7210" y="1600200"/>
            <a:ext cx="2044570" cy="4525963"/>
          </a:xfrm>
        </p:spPr>
        <p:txBody>
          <a:bodyPr/>
          <a:lstStyle/>
          <a:p>
            <a:r>
              <a:rPr lang="zh-CN" altLang="en-US" sz="1400" dirty="0" smtClean="0"/>
              <a:t>营销管理</a:t>
            </a:r>
            <a:endParaRPr lang="en-US" altLang="zh-CN" sz="1400" dirty="0" smtClean="0"/>
          </a:p>
          <a:p>
            <a:pPr marL="0" indent="0">
              <a:buNone/>
            </a:pPr>
            <a:r>
              <a:rPr lang="zh-CN" altLang="en-US" sz="1400" dirty="0" smtClean="0"/>
              <a:t>       为了实现企业目标，</a:t>
            </a:r>
            <a:r>
              <a:rPr lang="zh-CN" altLang="en-US" sz="1400" dirty="0"/>
              <a:t>对为创造</a:t>
            </a:r>
            <a:r>
              <a:rPr lang="zh-CN" altLang="en-US" sz="1400" dirty="0" smtClean="0"/>
              <a:t>、建立和保持与目标市场的有益交换和联系所设计的方案，进行分析、计划、控制。</a:t>
            </a:r>
            <a:endParaRPr lang="en-US" altLang="zh-CN" sz="1400" dirty="0" smtClean="0"/>
          </a:p>
          <a:p>
            <a:r>
              <a:rPr lang="zh-CN" altLang="en-US" sz="1400" dirty="0" smtClean="0"/>
              <a:t>八种需求类型</a:t>
            </a:r>
            <a:endParaRPr lang="en-US" altLang="zh-CN" sz="1400" dirty="0" smtClean="0"/>
          </a:p>
          <a:p>
            <a:pPr>
              <a:buFont typeface="Wingdings" pitchFamily="2" charset="2"/>
              <a:buChar char="Ø"/>
            </a:pPr>
            <a:r>
              <a:rPr lang="zh-CN" altLang="en-US" sz="1400" dirty="0" smtClean="0"/>
              <a:t>否定需求</a:t>
            </a:r>
            <a:endParaRPr lang="en-US" altLang="zh-CN" sz="1400" dirty="0" smtClean="0"/>
          </a:p>
          <a:p>
            <a:pPr>
              <a:buFont typeface="Wingdings" pitchFamily="2" charset="2"/>
              <a:buChar char="Ø"/>
            </a:pPr>
            <a:r>
              <a:rPr lang="zh-CN" altLang="en-US" sz="1400" dirty="0"/>
              <a:t>没</a:t>
            </a:r>
            <a:r>
              <a:rPr lang="zh-CN" altLang="en-US" sz="1400" dirty="0" smtClean="0"/>
              <a:t>有需求</a:t>
            </a:r>
            <a:endParaRPr lang="en-US" altLang="zh-CN" sz="1400" dirty="0" smtClean="0"/>
          </a:p>
          <a:p>
            <a:pPr>
              <a:buFont typeface="Wingdings" pitchFamily="2" charset="2"/>
              <a:buChar char="Ø"/>
            </a:pPr>
            <a:r>
              <a:rPr lang="zh-CN" altLang="en-US" sz="1400" dirty="0" smtClean="0"/>
              <a:t>潜在需求</a:t>
            </a:r>
            <a:endParaRPr lang="en-US" altLang="zh-CN" sz="1400" dirty="0" smtClean="0"/>
          </a:p>
          <a:p>
            <a:pPr>
              <a:buFont typeface="Wingdings" pitchFamily="2" charset="2"/>
              <a:buChar char="Ø"/>
            </a:pPr>
            <a:r>
              <a:rPr lang="zh-CN" altLang="en-US" sz="1400" dirty="0" smtClean="0"/>
              <a:t>衰退需求</a:t>
            </a:r>
            <a:endParaRPr lang="en-US" altLang="zh-CN" sz="1400" dirty="0" smtClean="0"/>
          </a:p>
          <a:p>
            <a:pPr>
              <a:buFont typeface="Wingdings" pitchFamily="2" charset="2"/>
              <a:buChar char="Ø"/>
            </a:pPr>
            <a:r>
              <a:rPr lang="zh-CN" altLang="en-US" sz="1400" dirty="0" smtClean="0"/>
              <a:t>不规则需求</a:t>
            </a:r>
            <a:endParaRPr lang="en-US" altLang="zh-CN" sz="1400" dirty="0" smtClean="0"/>
          </a:p>
          <a:p>
            <a:pPr>
              <a:buFont typeface="Wingdings" pitchFamily="2" charset="2"/>
              <a:buChar char="Ø"/>
            </a:pPr>
            <a:r>
              <a:rPr lang="zh-CN" altLang="en-US" sz="1400" dirty="0" smtClean="0"/>
              <a:t>充分需求</a:t>
            </a:r>
            <a:endParaRPr lang="en-US" altLang="zh-CN" sz="1400" dirty="0" smtClean="0"/>
          </a:p>
          <a:p>
            <a:pPr>
              <a:buFont typeface="Wingdings" pitchFamily="2" charset="2"/>
              <a:buChar char="Ø"/>
            </a:pPr>
            <a:r>
              <a:rPr lang="zh-CN" altLang="en-US" sz="1400" dirty="0" smtClean="0"/>
              <a:t>过量需求</a:t>
            </a:r>
            <a:endParaRPr lang="en-US" altLang="zh-CN" sz="1400" dirty="0" smtClean="0"/>
          </a:p>
          <a:p>
            <a:pPr>
              <a:buFont typeface="Wingdings" pitchFamily="2" charset="2"/>
              <a:buChar char="Ø"/>
            </a:pPr>
            <a:r>
              <a:rPr lang="zh-CN" altLang="en-US" sz="1400" dirty="0" smtClean="0"/>
              <a:t>有害需求</a:t>
            </a:r>
            <a:endParaRPr lang="en-US" altLang="zh-CN" sz="1400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</a:t>
            </a:r>
          </a:p>
          <a:p>
            <a:pPr>
              <a:buFont typeface="Wingdings" pitchFamily="2" charset="2"/>
              <a:buChar char="Ø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738090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/>
            </a:r>
            <a:br>
              <a:rPr lang="en-US" altLang="zh-CN" dirty="0" smtClean="0">
                <a:solidFill>
                  <a:srgbClr val="FF0000"/>
                </a:solidFill>
              </a:rPr>
            </a:br>
            <a:r>
              <a:rPr lang="zh-CN" altLang="en-US" dirty="0" smtClean="0">
                <a:solidFill>
                  <a:srgbClr val="FF0000"/>
                </a:solidFill>
              </a:rPr>
              <a:t>集团组织结构图</a:t>
            </a:r>
            <a:endParaRPr lang="zh-CN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696966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椭圆形标注 5"/>
          <p:cNvSpPr/>
          <p:nvPr/>
        </p:nvSpPr>
        <p:spPr bwMode="auto">
          <a:xfrm>
            <a:off x="5697125" y="3898412"/>
            <a:ext cx="1890210" cy="742582"/>
          </a:xfrm>
          <a:prstGeom prst="wedgeEllipseCallout">
            <a:avLst/>
          </a:prstGeom>
          <a:noFill/>
          <a:ln w="28575" algn="ctr">
            <a:solidFill>
              <a:schemeClr val="tx2">
                <a:lumMod val="40000"/>
                <a:lumOff val="60000"/>
              </a:schemeClr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899647" y="4085037"/>
            <a:ext cx="1485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00" dirty="0" smtClean="0"/>
              <a:t>职能：负责安全、环保、分析等工作</a:t>
            </a:r>
            <a:endParaRPr lang="zh-CN" altLang="en-US" sz="900" dirty="0"/>
          </a:p>
        </p:txBody>
      </p:sp>
    </p:spTree>
    <p:extLst>
      <p:ext uri="{BB962C8B-B14F-4D97-AF65-F5344CB8AC3E}">
        <p14:creationId xmlns:p14="http://schemas.microsoft.com/office/powerpoint/2010/main" val="196414569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theme/theme1.xml><?xml version="1.0" encoding="utf-8"?>
<a:theme xmlns:a="http://schemas.openxmlformats.org/drawingml/2006/main" name="Blue_white">
  <a:themeElements>
    <a:clrScheme name="">
      <a:dk1>
        <a:srgbClr val="000000"/>
      </a:dk1>
      <a:lt1>
        <a:srgbClr val="FFFFFF"/>
      </a:lt1>
      <a:dk2>
        <a:srgbClr val="000099"/>
      </a:dk2>
      <a:lt2>
        <a:srgbClr val="FF9900"/>
      </a:lt2>
      <a:accent1>
        <a:srgbClr val="339933"/>
      </a:accent1>
      <a:accent2>
        <a:srgbClr val="800000"/>
      </a:accent2>
      <a:accent3>
        <a:srgbClr val="FFFFFF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Blue_white">
      <a:majorFont>
        <a:latin typeface="Arial"/>
        <a:ea typeface="楷体"/>
        <a:cs typeface=""/>
      </a:majorFont>
      <a:minorFont>
        <a:latin typeface="Arial"/>
        <a:ea typeface="楷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 algn="ctr">
          <a:solidFill>
            <a:schemeClr val="tx2">
              <a:lumMod val="40000"/>
              <a:lumOff val="60000"/>
            </a:schemeClr>
          </a:solidFill>
          <a:round/>
          <a:headEnd type="triangle"/>
          <a:tailEnd type="none" w="med" len="med"/>
        </a:ln>
        <a:extLst>
          <a:ext uri="{909E8E84-426E-40DD-AFC4-6F175D3DCCD1}">
            <a14:hiddenFill xmlns:a14="http://schemas.microsoft.com/office/drawing/2010/main">
              <a:noFill/>
            </a14:hiddenFill>
          </a:ext>
        </a:extLst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Pct val="100000"/>
          <a:buFont typeface="Times New Roman" pitchFamily="18" charset="0"/>
          <a:buNone/>
          <a:tabLst/>
          <a:defRPr kumimoji="0" lang="zh-CN" altLang="en-US" sz="1600" b="0" i="0" u="none" strike="noStrike" cap="none" normalizeH="0" baseline="0" smtClean="0">
            <a:ln>
              <a:noFill/>
            </a:ln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>
    <a:extraClrScheme>
      <a:clrScheme name="Blue_whi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_whi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_whi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_whi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_whi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_whi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_whi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776</TotalTime>
  <Pages>0</Pages>
  <Words>1337</Words>
  <Characters>0</Characters>
  <Application>Microsoft Office PowerPoint</Application>
  <DocSecurity>0</DocSecurity>
  <PresentationFormat>全屏显示(4:3)</PresentationFormat>
  <Lines>0</Lines>
  <Paragraphs>235</Paragraphs>
  <Slides>8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Blue_white</vt:lpstr>
      <vt:lpstr>市场营销</vt:lpstr>
      <vt:lpstr>第一章  市场营销在企业中的作用</vt:lpstr>
      <vt:lpstr>第一章  市场营销在企业中的作用</vt:lpstr>
      <vt:lpstr>第一章  市场营销在企业中的作用 第一节  市场营销的核心概念与原理</vt:lpstr>
      <vt:lpstr>第一章  市场营销在企业中的作用 第一节  市场营销的核心概念与原理</vt:lpstr>
      <vt:lpstr>第一章  市场营销在企业中的作用 第一节  市场营销的核心概念与原理</vt:lpstr>
      <vt:lpstr>第一章  市场营销在企业中的作用 第二节  市场营销管理</vt:lpstr>
      <vt:lpstr> 集团组织结构图</vt:lpstr>
    </vt:vector>
  </TitlesOfParts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0</dc:title>
  <dc:creator>yc</dc:creator>
  <cp:keywords>通用 地球</cp:keywords>
  <cp:lastModifiedBy>杨川</cp:lastModifiedBy>
  <cp:revision>66</cp:revision>
  <dcterms:modified xsi:type="dcterms:W3CDTF">2010-10-11T07:47:05Z</dcterms:modified>
</cp:coreProperties>
</file>